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" ContentType="image/t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3004800" cy="9753600"/>
  <p:notesSz cx="6858000" cy="9144000"/>
  <p:defaultTextStyle>
    <a:lvl1pPr algn="ctr" defTabSz="584200">
      <a:defRPr sz="4200">
        <a:latin typeface="+mn-lt"/>
        <a:ea typeface="+mn-ea"/>
        <a:cs typeface="+mn-cs"/>
        <a:sym typeface="Gill Sans"/>
      </a:defRPr>
    </a:lvl1pPr>
    <a:lvl2pPr indent="342900" algn="ctr" defTabSz="584200">
      <a:defRPr sz="4200">
        <a:latin typeface="+mn-lt"/>
        <a:ea typeface="+mn-ea"/>
        <a:cs typeface="+mn-cs"/>
        <a:sym typeface="Gill Sans"/>
      </a:defRPr>
    </a:lvl2pPr>
    <a:lvl3pPr indent="685800" algn="ctr" defTabSz="584200">
      <a:defRPr sz="4200">
        <a:latin typeface="+mn-lt"/>
        <a:ea typeface="+mn-ea"/>
        <a:cs typeface="+mn-cs"/>
        <a:sym typeface="Gill Sans"/>
      </a:defRPr>
    </a:lvl3pPr>
    <a:lvl4pPr indent="1028700" algn="ctr" defTabSz="584200">
      <a:defRPr sz="4200">
        <a:latin typeface="+mn-lt"/>
        <a:ea typeface="+mn-ea"/>
        <a:cs typeface="+mn-cs"/>
        <a:sym typeface="Gill Sans"/>
      </a:defRPr>
    </a:lvl4pPr>
    <a:lvl5pPr indent="1371600" algn="ctr" defTabSz="584200">
      <a:defRPr sz="4200">
        <a:latin typeface="+mn-lt"/>
        <a:ea typeface="+mn-ea"/>
        <a:cs typeface="+mn-cs"/>
        <a:sym typeface="Gill Sans"/>
      </a:defRPr>
    </a:lvl5pPr>
    <a:lvl6pPr indent="1714500" algn="ctr" defTabSz="584200">
      <a:defRPr sz="4200">
        <a:latin typeface="+mn-lt"/>
        <a:ea typeface="+mn-ea"/>
        <a:cs typeface="+mn-cs"/>
        <a:sym typeface="Gill Sans"/>
      </a:defRPr>
    </a:lvl6pPr>
    <a:lvl7pPr indent="2057400" algn="ctr" defTabSz="584200">
      <a:defRPr sz="4200">
        <a:latin typeface="+mn-lt"/>
        <a:ea typeface="+mn-ea"/>
        <a:cs typeface="+mn-cs"/>
        <a:sym typeface="Gill Sans"/>
      </a:defRPr>
    </a:lvl7pPr>
    <a:lvl8pPr indent="2400300" algn="ctr" defTabSz="584200">
      <a:defRPr sz="4200">
        <a:latin typeface="+mn-lt"/>
        <a:ea typeface="+mn-ea"/>
        <a:cs typeface="+mn-cs"/>
        <a:sym typeface="Gill Sans"/>
      </a:defRPr>
    </a:lvl8pPr>
    <a:lvl9pPr indent="2743200" algn="ctr" defTabSz="584200">
      <a:defRPr sz="4200">
        <a:latin typeface="+mn-lt"/>
        <a:ea typeface="+mn-ea"/>
        <a:cs typeface="+mn-cs"/>
        <a:sym typeface="Gill San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8" y="-120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28262440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lIns="0" tIns="0" rIns="0" bIns="0" anchor="b"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0" algn="ctr">
              <a:spcBef>
                <a:spcPts val="0"/>
              </a:spcBef>
              <a:buSzTx/>
              <a:buNone/>
              <a:defRPr sz="3600"/>
            </a:lvl2pPr>
            <a:lvl3pPr marL="0" indent="0" algn="ctr">
              <a:spcBef>
                <a:spcPts val="0"/>
              </a:spcBef>
              <a:buSzTx/>
              <a:buNone/>
              <a:defRPr sz="3600"/>
            </a:lvl3pPr>
            <a:lvl4pPr marL="0" indent="0" algn="ctr">
              <a:spcBef>
                <a:spcPts val="0"/>
              </a:spcBef>
              <a:buSzTx/>
              <a:buNone/>
              <a:defRPr sz="3600"/>
            </a:lvl4pPr>
            <a:lvl5pPr marL="0" indent="0" algn="ctr">
              <a:spcBef>
                <a:spcPts val="0"/>
              </a:spcBef>
              <a:buSzTx/>
              <a:buNone/>
              <a:defRPr sz="3600"/>
            </a:lvl5pPr>
          </a:lstStyle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>
            <a:spLocks noGrp="1"/>
          </p:cNvSpPr>
          <p:nvPr>
            <p:ph type="title"/>
          </p:nvPr>
        </p:nvSpPr>
        <p:spPr>
          <a:xfrm>
            <a:off x="635000" y="1409700"/>
            <a:ext cx="5867400" cy="33020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7000"/>
            </a:lvl1pPr>
          </a:lstStyle>
          <a:p>
            <a:pPr lvl="0">
              <a:defRPr sz="1800"/>
            </a:pPr>
            <a:r>
              <a:rPr sz="7000"/>
              <a:t>Title Text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xfrm>
            <a:off x="635000" y="4787900"/>
            <a:ext cx="5867400" cy="3302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0" algn="ctr">
              <a:spcBef>
                <a:spcPts val="0"/>
              </a:spcBef>
              <a:buSzTx/>
              <a:buNone/>
              <a:defRPr sz="3400"/>
            </a:lvl2pPr>
            <a:lvl3pPr marL="0" indent="0" algn="ctr">
              <a:spcBef>
                <a:spcPts val="0"/>
              </a:spcBef>
              <a:buSzTx/>
              <a:buNone/>
              <a:defRPr sz="3400"/>
            </a:lvl3pPr>
            <a:lvl4pPr marL="0" indent="0" algn="ctr">
              <a:spcBef>
                <a:spcPts val="0"/>
              </a:spcBef>
              <a:buSzTx/>
              <a:buNone/>
              <a:defRPr sz="3400"/>
            </a:lvl4pPr>
            <a:lvl5pPr marL="0" indent="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</a:p>
          <a:p>
            <a:pPr lvl="1">
              <a:defRPr sz="1800"/>
            </a:pPr>
            <a:r>
              <a:rPr sz="3400"/>
              <a:t>Body Level Two</a:t>
            </a:r>
          </a:p>
          <a:p>
            <a:pPr lvl="2">
              <a:defRPr sz="1800"/>
            </a:pPr>
            <a:r>
              <a:rPr sz="3400"/>
              <a:t>Body Level Three</a:t>
            </a:r>
          </a:p>
          <a:p>
            <a:pPr lvl="3">
              <a:defRPr sz="1800"/>
            </a:pPr>
            <a:r>
              <a:rPr sz="3400"/>
              <a:t>Body Level Four</a:t>
            </a:r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xfrm>
            <a:off x="635000" y="1409700"/>
            <a:ext cx="5867400" cy="33020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7000"/>
            </a:lvl1pPr>
          </a:lstStyle>
          <a:p>
            <a:pPr lvl="0">
              <a:defRPr sz="1800"/>
            </a:pPr>
            <a:r>
              <a:rPr sz="7000"/>
              <a:t>Title Text</a:t>
            </a:r>
          </a:p>
        </p:txBody>
      </p:sp>
      <p:sp>
        <p:nvSpPr>
          <p:cNvPr id="29" name="Shape 29"/>
          <p:cNvSpPr>
            <a:spLocks noGrp="1"/>
          </p:cNvSpPr>
          <p:nvPr>
            <p:ph type="body" idx="1"/>
          </p:nvPr>
        </p:nvSpPr>
        <p:spPr>
          <a:xfrm>
            <a:off x="635000" y="4787900"/>
            <a:ext cx="5867400" cy="3302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0" algn="ctr">
              <a:spcBef>
                <a:spcPts val="0"/>
              </a:spcBef>
              <a:buSzTx/>
              <a:buNone/>
              <a:defRPr sz="3400"/>
            </a:lvl2pPr>
            <a:lvl3pPr marL="0" indent="0" algn="ctr">
              <a:spcBef>
                <a:spcPts val="0"/>
              </a:spcBef>
              <a:buSzTx/>
              <a:buNone/>
              <a:defRPr sz="3400"/>
            </a:lvl3pPr>
            <a:lvl4pPr marL="0" indent="0" algn="ctr">
              <a:spcBef>
                <a:spcPts val="0"/>
              </a:spcBef>
              <a:buSzTx/>
              <a:buNone/>
              <a:defRPr sz="3400"/>
            </a:lvl4pPr>
            <a:lvl5pPr marL="0" indent="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</a:p>
          <a:p>
            <a:pPr lvl="1">
              <a:defRPr sz="1800"/>
            </a:pPr>
            <a:r>
              <a:rPr sz="3400"/>
              <a:t>Body Level Two</a:t>
            </a:r>
          </a:p>
          <a:p>
            <a:pPr lvl="2">
              <a:defRPr sz="1800"/>
            </a:pPr>
            <a:r>
              <a:rPr sz="3400"/>
              <a:t>Body Level Three</a:t>
            </a:r>
          </a:p>
          <a:p>
            <a:pPr lvl="3">
              <a:defRPr sz="1800"/>
            </a:pPr>
            <a:r>
              <a:rPr sz="3400"/>
              <a:t>Body Level Four</a:t>
            </a:r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5" name="Shape 35"/>
          <p:cNvSpPr>
            <a:spLocks noGrp="1"/>
          </p:cNvSpPr>
          <p:nvPr>
            <p:ph type="body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8" name="Shape 38"/>
          <p:cNvSpPr>
            <a:spLocks noGrp="1"/>
          </p:cNvSpPr>
          <p:nvPr>
            <p:ph type="body" idx="1"/>
          </p:nvPr>
        </p:nvSpPr>
        <p:spPr>
          <a:xfrm>
            <a:off x="7772400" y="2768600"/>
            <a:ext cx="39624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lIns="0" tIns="0" rIns="0" bIns="0" anchor="b"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0" algn="ctr">
              <a:spcBef>
                <a:spcPts val="0"/>
              </a:spcBef>
              <a:buSzTx/>
              <a:buNone/>
              <a:defRPr sz="3600"/>
            </a:lvl2pPr>
            <a:lvl3pPr marL="0" indent="0" algn="ctr">
              <a:spcBef>
                <a:spcPts val="0"/>
              </a:spcBef>
              <a:buSzTx/>
              <a:buNone/>
              <a:defRPr sz="3600"/>
            </a:lvl3pPr>
            <a:lvl4pPr marL="0" indent="0" algn="ctr">
              <a:spcBef>
                <a:spcPts val="0"/>
              </a:spcBef>
              <a:buSzTx/>
              <a:buNone/>
              <a:defRPr sz="3600"/>
            </a:lvl4pPr>
            <a:lvl5pPr marL="0" indent="0" algn="ctr">
              <a:spcBef>
                <a:spcPts val="0"/>
              </a:spcBef>
              <a:buSzTx/>
              <a:buNone/>
              <a:defRPr sz="3600"/>
            </a:lvl5pPr>
          </a:lstStyle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Body Level One</a:t>
            </a:r>
          </a:p>
          <a:p>
            <a:pPr lvl="1">
              <a:defRPr sz="1800"/>
            </a:pPr>
            <a:r>
              <a:rPr sz="4200"/>
              <a:t>Body Level Two</a:t>
            </a:r>
          </a:p>
          <a:p>
            <a:pPr lvl="2">
              <a:defRPr sz="1800"/>
            </a:pPr>
            <a:r>
              <a:rPr sz="4200"/>
              <a:t>Body Level Three</a:t>
            </a:r>
          </a:p>
          <a:p>
            <a:pPr lvl="3">
              <a:defRPr sz="1800"/>
            </a:pPr>
            <a:r>
              <a:rPr sz="4200"/>
              <a:t>Body Level Four</a:t>
            </a:r>
          </a:p>
          <a:p>
            <a:pPr lvl="4">
              <a:defRPr sz="1800"/>
            </a:pPr>
            <a:r>
              <a:rPr sz="4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47" name="Shape 4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 numCol="2" spcCol="523240" anchor="t"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body" idx="1"/>
          </p:nvPr>
        </p:nvSpPr>
        <p:spPr>
          <a:xfrm>
            <a:off x="1270000" y="1270000"/>
            <a:ext cx="10464800" cy="7213600"/>
          </a:xfrm>
          <a:prstGeom prst="rect">
            <a:avLst/>
          </a:prstGeom>
        </p:spPr>
        <p:txBody>
          <a:bodyPr/>
          <a:lstStyle>
            <a:lvl1pPr>
              <a:spcBef>
                <a:spcPts val="4800"/>
              </a:spcBef>
            </a:lvl1pPr>
            <a:lvl2pPr>
              <a:spcBef>
                <a:spcPts val="4800"/>
              </a:spcBef>
            </a:lvl2pPr>
            <a:lvl3pPr>
              <a:spcBef>
                <a:spcPts val="4800"/>
              </a:spcBef>
            </a:lvl3pPr>
            <a:lvl4pPr>
              <a:spcBef>
                <a:spcPts val="4800"/>
              </a:spcBef>
            </a:lvl4pPr>
            <a:lvl5pPr>
              <a:spcBef>
                <a:spcPts val="4800"/>
              </a:spcBef>
            </a:lvl5pPr>
          </a:lstStyle>
          <a:p>
            <a:pPr lvl="0">
              <a:defRPr sz="1800"/>
            </a:pPr>
            <a:r>
              <a:rPr sz="4200"/>
              <a:t>Body Level One</a:t>
            </a:r>
          </a:p>
          <a:p>
            <a:pPr lvl="1">
              <a:defRPr sz="1800"/>
            </a:pPr>
            <a:r>
              <a:rPr sz="4200"/>
              <a:t>Body Level Two</a:t>
            </a:r>
          </a:p>
          <a:p>
            <a:pPr lvl="2">
              <a:defRPr sz="1800"/>
            </a:pPr>
            <a:r>
              <a:rPr sz="4200"/>
              <a:t>Body Level Three</a:t>
            </a:r>
          </a:p>
          <a:p>
            <a:pPr lvl="3">
              <a:defRPr sz="1800"/>
            </a:pPr>
            <a:r>
              <a:rPr sz="4200"/>
              <a:t>Body Level Four</a:t>
            </a:r>
          </a:p>
          <a:p>
            <a:pPr lvl="4">
              <a:defRPr sz="1800"/>
            </a:pPr>
            <a:r>
              <a:rPr sz="4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00"/>
              <a:t>Body Level One</a:t>
            </a:r>
          </a:p>
          <a:p>
            <a:pPr lvl="1">
              <a:defRPr sz="1800"/>
            </a:pPr>
            <a:r>
              <a:rPr sz="4200"/>
              <a:t>Body Level Two</a:t>
            </a:r>
          </a:p>
          <a:p>
            <a:pPr lvl="2">
              <a:defRPr sz="1800"/>
            </a:pPr>
            <a:r>
              <a:rPr sz="4200"/>
              <a:t>Body Level Three</a:t>
            </a:r>
          </a:p>
          <a:p>
            <a:pPr lvl="3">
              <a:defRPr sz="1800"/>
            </a:pPr>
            <a:r>
              <a:rPr sz="4200"/>
              <a:t>Body Level Four</a:t>
            </a:r>
          </a:p>
          <a:p>
            <a:pPr lvl="4">
              <a:defRPr sz="1800"/>
            </a:pPr>
            <a:r>
              <a:rPr sz="4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xfrm>
            <a:off x="1270000" y="2971800"/>
            <a:ext cx="10464800" cy="3810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/>
          </p:cNvSpPr>
          <p:nvPr>
            <p:ph type="title"/>
          </p:nvPr>
        </p:nvSpPr>
        <p:spPr>
          <a:xfrm>
            <a:off x="635000" y="1409700"/>
            <a:ext cx="5867400" cy="33020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7000"/>
            </a:lvl1pPr>
          </a:lstStyle>
          <a:p>
            <a:pPr lvl="0">
              <a:defRPr sz="1800"/>
            </a:pPr>
            <a:r>
              <a:rPr sz="7000"/>
              <a:t>Title Text</a:t>
            </a:r>
          </a:p>
        </p:txBody>
      </p:sp>
      <p:sp>
        <p:nvSpPr>
          <p:cNvPr id="61" name="Shape 61"/>
          <p:cNvSpPr>
            <a:spLocks noGrp="1"/>
          </p:cNvSpPr>
          <p:nvPr>
            <p:ph type="body" idx="1"/>
          </p:nvPr>
        </p:nvSpPr>
        <p:spPr>
          <a:xfrm>
            <a:off x="635000" y="4787900"/>
            <a:ext cx="5867400" cy="3302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0" algn="ctr">
              <a:spcBef>
                <a:spcPts val="0"/>
              </a:spcBef>
              <a:buSzTx/>
              <a:buNone/>
              <a:defRPr sz="3400"/>
            </a:lvl2pPr>
            <a:lvl3pPr marL="0" indent="0" algn="ctr">
              <a:spcBef>
                <a:spcPts val="0"/>
              </a:spcBef>
              <a:buSzTx/>
              <a:buNone/>
              <a:defRPr sz="3400"/>
            </a:lvl3pPr>
            <a:lvl4pPr marL="0" indent="0" algn="ctr">
              <a:spcBef>
                <a:spcPts val="0"/>
              </a:spcBef>
              <a:buSzTx/>
              <a:buNone/>
              <a:defRPr sz="3400"/>
            </a:lvl4pPr>
            <a:lvl5pPr marL="0" indent="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</a:p>
          <a:p>
            <a:pPr lvl="1">
              <a:defRPr sz="1800"/>
            </a:pPr>
            <a:r>
              <a:rPr sz="3400"/>
              <a:t>Body Level Two</a:t>
            </a:r>
          </a:p>
          <a:p>
            <a:pPr lvl="2">
              <a:defRPr sz="1800"/>
            </a:pPr>
            <a:r>
              <a:rPr sz="3400"/>
              <a:t>Body Level Three</a:t>
            </a:r>
          </a:p>
          <a:p>
            <a:pPr lvl="3">
              <a:defRPr sz="1800"/>
            </a:pPr>
            <a:r>
              <a:rPr sz="3400"/>
              <a:t>Body Level Four</a:t>
            </a:r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35000" y="1409700"/>
            <a:ext cx="5867400" cy="33020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7000"/>
            </a:lvl1pPr>
          </a:lstStyle>
          <a:p>
            <a:pPr lvl="0">
              <a:defRPr sz="1800"/>
            </a:pPr>
            <a:r>
              <a:rPr sz="7000"/>
              <a:t>Title Text</a:t>
            </a:r>
          </a:p>
        </p:txBody>
      </p:sp>
      <p:sp>
        <p:nvSpPr>
          <p:cNvPr id="64" name="Shape 64"/>
          <p:cNvSpPr>
            <a:spLocks noGrp="1"/>
          </p:cNvSpPr>
          <p:nvPr>
            <p:ph type="body" idx="1"/>
          </p:nvPr>
        </p:nvSpPr>
        <p:spPr>
          <a:xfrm>
            <a:off x="635000" y="4787900"/>
            <a:ext cx="5867400" cy="3302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0" algn="ctr">
              <a:spcBef>
                <a:spcPts val="0"/>
              </a:spcBef>
              <a:buSzTx/>
              <a:buNone/>
              <a:defRPr sz="3400"/>
            </a:lvl2pPr>
            <a:lvl3pPr marL="0" indent="0" algn="ctr">
              <a:spcBef>
                <a:spcPts val="0"/>
              </a:spcBef>
              <a:buSzTx/>
              <a:buNone/>
              <a:defRPr sz="3400"/>
            </a:lvl3pPr>
            <a:lvl4pPr marL="0" indent="0" algn="ctr">
              <a:spcBef>
                <a:spcPts val="0"/>
              </a:spcBef>
              <a:buSzTx/>
              <a:buNone/>
              <a:defRPr sz="3400"/>
            </a:lvl4pPr>
            <a:lvl5pPr marL="0" indent="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</a:p>
          <a:p>
            <a:pPr lvl="1">
              <a:defRPr sz="1800"/>
            </a:pPr>
            <a:r>
              <a:rPr sz="3400"/>
              <a:t>Body Level Two</a:t>
            </a:r>
          </a:p>
          <a:p>
            <a:pPr lvl="2">
              <a:defRPr sz="1800"/>
            </a:pPr>
            <a:r>
              <a:rPr sz="3400"/>
              <a:t>Body Level Three</a:t>
            </a:r>
          </a:p>
          <a:p>
            <a:pPr lvl="3">
              <a:defRPr sz="1800"/>
            </a:pPr>
            <a:r>
              <a:rPr sz="3400"/>
              <a:t>Body Level Four</a:t>
            </a:r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70" name="Shape 70"/>
          <p:cNvSpPr>
            <a:spLocks noGrp="1"/>
          </p:cNvSpPr>
          <p:nvPr>
            <p:ph type="body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7772400" y="2768600"/>
            <a:ext cx="39624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 numCol="2" spcCol="523240" anchor="t"/>
          <a:lstStyle>
            <a:lvl1pPr marL="812120" indent="-494620">
              <a:spcBef>
                <a:spcPts val="3800"/>
              </a:spcBef>
              <a:defRPr sz="3200"/>
            </a:lvl1pPr>
            <a:lvl2pPr marL="1256620" indent="-494620">
              <a:spcBef>
                <a:spcPts val="3800"/>
              </a:spcBef>
              <a:defRPr sz="3200"/>
            </a:lvl2pPr>
            <a:lvl3pPr marL="1701120" indent="-494620">
              <a:spcBef>
                <a:spcPts val="3800"/>
              </a:spcBef>
              <a:defRPr sz="3200"/>
            </a:lvl3pPr>
            <a:lvl4pPr marL="2145620" indent="-494620">
              <a:spcBef>
                <a:spcPts val="3800"/>
              </a:spcBef>
              <a:defRPr sz="3200"/>
            </a:lvl4pPr>
            <a:lvl5pPr marL="2590120" indent="-494620">
              <a:spcBef>
                <a:spcPts val="3800"/>
              </a:spcBef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1270000" y="1270000"/>
            <a:ext cx="10464800" cy="7213600"/>
          </a:xfrm>
          <a:prstGeom prst="rect">
            <a:avLst/>
          </a:prstGeom>
        </p:spPr>
        <p:txBody>
          <a:bodyPr/>
          <a:lstStyle>
            <a:lvl1pPr>
              <a:spcBef>
                <a:spcPts val="4800"/>
              </a:spcBef>
            </a:lvl1pPr>
            <a:lvl2pPr>
              <a:spcBef>
                <a:spcPts val="4800"/>
              </a:spcBef>
            </a:lvl2pPr>
            <a:lvl3pPr>
              <a:spcBef>
                <a:spcPts val="4800"/>
              </a:spcBef>
            </a:lvl3pPr>
            <a:lvl4pPr>
              <a:spcBef>
                <a:spcPts val="4800"/>
              </a:spcBef>
            </a:lvl4pPr>
            <a:lvl5pPr>
              <a:spcBef>
                <a:spcPts val="4800"/>
              </a:spcBef>
            </a:lvl5pPr>
          </a:lstStyle>
          <a:p>
            <a:pPr lvl="0">
              <a:defRPr sz="1800"/>
            </a:pPr>
            <a:r>
              <a:rPr sz="4200"/>
              <a:t>Body Level One</a:t>
            </a:r>
          </a:p>
          <a:p>
            <a:pPr lvl="1">
              <a:defRPr sz="1800"/>
            </a:pPr>
            <a:r>
              <a:rPr sz="4200"/>
              <a:t>Body Level Two</a:t>
            </a:r>
          </a:p>
          <a:p>
            <a:pPr lvl="2">
              <a:defRPr sz="1800"/>
            </a:pPr>
            <a:r>
              <a:rPr sz="4200"/>
              <a:t>Body Level Three</a:t>
            </a:r>
          </a:p>
          <a:p>
            <a:pPr lvl="3">
              <a:defRPr sz="1800"/>
            </a:pPr>
            <a:r>
              <a:rPr sz="4200"/>
              <a:t>Body Level Four</a:t>
            </a:r>
          </a:p>
          <a:p>
            <a:pPr lvl="4">
              <a:defRPr sz="1800"/>
            </a:pPr>
            <a:r>
              <a:rPr sz="4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1270000" y="2971800"/>
            <a:ext cx="10464800" cy="3810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4200"/>
              <a:t>Body Level One</a:t>
            </a:r>
          </a:p>
          <a:p>
            <a:pPr lvl="1">
              <a:defRPr sz="1800"/>
            </a:pPr>
            <a:r>
              <a:rPr sz="4200"/>
              <a:t>Body Level Two</a:t>
            </a:r>
          </a:p>
          <a:p>
            <a:pPr lvl="2">
              <a:defRPr sz="1800"/>
            </a:pPr>
            <a:r>
              <a:rPr sz="4200"/>
              <a:t>Body Level Three</a:t>
            </a:r>
          </a:p>
          <a:p>
            <a:pPr lvl="3">
              <a:defRPr sz="1800"/>
            </a:pPr>
            <a:r>
              <a:rPr sz="4200"/>
              <a:t>Body Level Four</a:t>
            </a:r>
          </a:p>
          <a:p>
            <a:pPr lvl="4">
              <a:defRPr sz="1800"/>
            </a:pPr>
            <a:r>
              <a:rPr sz="42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</p:sldLayoutIdLst>
  <p:transition spd="med"/>
  <p:txStyles>
    <p:titleStyle>
      <a:lvl1pPr algn="ctr" defTabSz="584200">
        <a:defRPr sz="8400">
          <a:latin typeface="+mn-lt"/>
          <a:ea typeface="+mn-ea"/>
          <a:cs typeface="+mn-cs"/>
          <a:sym typeface="Gill Sans"/>
        </a:defRPr>
      </a:lvl1pPr>
      <a:lvl2pPr indent="228600" algn="ctr" defTabSz="584200">
        <a:defRPr sz="8400">
          <a:latin typeface="+mn-lt"/>
          <a:ea typeface="+mn-ea"/>
          <a:cs typeface="+mn-cs"/>
          <a:sym typeface="Gill Sans"/>
        </a:defRPr>
      </a:lvl2pPr>
      <a:lvl3pPr indent="457200" algn="ctr" defTabSz="584200">
        <a:defRPr sz="8400">
          <a:latin typeface="+mn-lt"/>
          <a:ea typeface="+mn-ea"/>
          <a:cs typeface="+mn-cs"/>
          <a:sym typeface="Gill Sans"/>
        </a:defRPr>
      </a:lvl3pPr>
      <a:lvl4pPr indent="685800" algn="ctr" defTabSz="584200">
        <a:defRPr sz="8400">
          <a:latin typeface="+mn-lt"/>
          <a:ea typeface="+mn-ea"/>
          <a:cs typeface="+mn-cs"/>
          <a:sym typeface="Gill Sans"/>
        </a:defRPr>
      </a:lvl4pPr>
      <a:lvl5pPr indent="914400" algn="ctr" defTabSz="584200">
        <a:defRPr sz="8400">
          <a:latin typeface="+mn-lt"/>
          <a:ea typeface="+mn-ea"/>
          <a:cs typeface="+mn-cs"/>
          <a:sym typeface="Gill Sans"/>
        </a:defRPr>
      </a:lvl5pPr>
      <a:lvl6pPr indent="1143000" algn="ctr" defTabSz="584200">
        <a:defRPr sz="8400">
          <a:latin typeface="+mn-lt"/>
          <a:ea typeface="+mn-ea"/>
          <a:cs typeface="+mn-cs"/>
          <a:sym typeface="Gill Sans"/>
        </a:defRPr>
      </a:lvl6pPr>
      <a:lvl7pPr indent="1371600" algn="ctr" defTabSz="584200">
        <a:defRPr sz="8400">
          <a:latin typeface="+mn-lt"/>
          <a:ea typeface="+mn-ea"/>
          <a:cs typeface="+mn-cs"/>
          <a:sym typeface="Gill Sans"/>
        </a:defRPr>
      </a:lvl7pPr>
      <a:lvl8pPr indent="1600200" algn="ctr" defTabSz="584200">
        <a:defRPr sz="8400">
          <a:latin typeface="+mn-lt"/>
          <a:ea typeface="+mn-ea"/>
          <a:cs typeface="+mn-cs"/>
          <a:sym typeface="Gill Sans"/>
        </a:defRPr>
      </a:lvl8pPr>
      <a:lvl9pPr indent="1828800" algn="ctr" defTabSz="584200">
        <a:defRPr sz="8400">
          <a:latin typeface="+mn-lt"/>
          <a:ea typeface="+mn-ea"/>
          <a:cs typeface="+mn-cs"/>
          <a:sym typeface="Gill Sans"/>
        </a:defRPr>
      </a:lvl9pPr>
    </p:titleStyle>
    <p:bodyStyle>
      <a:lvl1pPr marL="889000" indent="-571500" defTabSz="584200">
        <a:spcBef>
          <a:spcPts val="2400"/>
        </a:spcBef>
        <a:buSzPct val="171000"/>
        <a:buChar char="•"/>
        <a:defRPr sz="4200">
          <a:latin typeface="+mn-lt"/>
          <a:ea typeface="+mn-ea"/>
          <a:cs typeface="+mn-cs"/>
          <a:sym typeface="Gill Sans"/>
        </a:defRPr>
      </a:lvl1pPr>
      <a:lvl2pPr marL="1333500" indent="-571500" defTabSz="584200">
        <a:spcBef>
          <a:spcPts val="2400"/>
        </a:spcBef>
        <a:buSzPct val="171000"/>
        <a:buChar char="•"/>
        <a:defRPr sz="4200">
          <a:latin typeface="+mn-lt"/>
          <a:ea typeface="+mn-ea"/>
          <a:cs typeface="+mn-cs"/>
          <a:sym typeface="Gill Sans"/>
        </a:defRPr>
      </a:lvl2pPr>
      <a:lvl3pPr marL="1778000" indent="-571500" defTabSz="584200">
        <a:spcBef>
          <a:spcPts val="2400"/>
        </a:spcBef>
        <a:buSzPct val="171000"/>
        <a:buChar char="•"/>
        <a:defRPr sz="4200">
          <a:latin typeface="+mn-lt"/>
          <a:ea typeface="+mn-ea"/>
          <a:cs typeface="+mn-cs"/>
          <a:sym typeface="Gill Sans"/>
        </a:defRPr>
      </a:lvl3pPr>
      <a:lvl4pPr marL="2222500" indent="-571500" defTabSz="584200">
        <a:spcBef>
          <a:spcPts val="2400"/>
        </a:spcBef>
        <a:buSzPct val="171000"/>
        <a:buChar char="•"/>
        <a:defRPr sz="4200">
          <a:latin typeface="+mn-lt"/>
          <a:ea typeface="+mn-ea"/>
          <a:cs typeface="+mn-cs"/>
          <a:sym typeface="Gill Sans"/>
        </a:defRPr>
      </a:lvl4pPr>
      <a:lvl5pPr marL="2667000" indent="-571500" defTabSz="584200">
        <a:spcBef>
          <a:spcPts val="2400"/>
        </a:spcBef>
        <a:buSzPct val="171000"/>
        <a:buChar char="•"/>
        <a:defRPr sz="4200">
          <a:latin typeface="+mn-lt"/>
          <a:ea typeface="+mn-ea"/>
          <a:cs typeface="+mn-cs"/>
          <a:sym typeface="Gill Sans"/>
        </a:defRPr>
      </a:lvl5pPr>
      <a:lvl6pPr marL="3022600" indent="-571500" defTabSz="584200">
        <a:spcBef>
          <a:spcPts val="2400"/>
        </a:spcBef>
        <a:buSzPct val="171000"/>
        <a:buChar char="•"/>
        <a:defRPr sz="4200">
          <a:latin typeface="+mn-lt"/>
          <a:ea typeface="+mn-ea"/>
          <a:cs typeface="+mn-cs"/>
          <a:sym typeface="Gill Sans"/>
        </a:defRPr>
      </a:lvl6pPr>
      <a:lvl7pPr marL="3378200" indent="-571500" defTabSz="584200">
        <a:spcBef>
          <a:spcPts val="2400"/>
        </a:spcBef>
        <a:buSzPct val="171000"/>
        <a:buChar char="•"/>
        <a:defRPr sz="4200">
          <a:latin typeface="+mn-lt"/>
          <a:ea typeface="+mn-ea"/>
          <a:cs typeface="+mn-cs"/>
          <a:sym typeface="Gill Sans"/>
        </a:defRPr>
      </a:lvl7pPr>
      <a:lvl8pPr marL="3733800" indent="-571500" defTabSz="584200">
        <a:spcBef>
          <a:spcPts val="2400"/>
        </a:spcBef>
        <a:buSzPct val="171000"/>
        <a:buChar char="•"/>
        <a:defRPr sz="4200">
          <a:latin typeface="+mn-lt"/>
          <a:ea typeface="+mn-ea"/>
          <a:cs typeface="+mn-cs"/>
          <a:sym typeface="Gill Sans"/>
        </a:defRPr>
      </a:lvl8pPr>
      <a:lvl9pPr marL="4089400" indent="-571500" defTabSz="584200">
        <a:spcBef>
          <a:spcPts val="2400"/>
        </a:spcBef>
        <a:buSzPct val="171000"/>
        <a:buChar char="•"/>
        <a:defRPr sz="4200">
          <a:latin typeface="+mn-lt"/>
          <a:ea typeface="+mn-ea"/>
          <a:cs typeface="+mn-cs"/>
          <a:sym typeface="Gill Sans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6.tif"/><Relationship Id="rId5" Type="http://schemas.openxmlformats.org/officeDocument/2006/relationships/image" Target="../media/image5.tif"/><Relationship Id="rId4" Type="http://schemas.openxmlformats.org/officeDocument/2006/relationships/image" Target="../media/image4.t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3.gif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image" Target="../media/image2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tif"/><Relationship Id="rId5" Type="http://schemas.openxmlformats.org/officeDocument/2006/relationships/image" Target="../media/image5.tif"/><Relationship Id="rId4" Type="http://schemas.openxmlformats.org/officeDocument/2006/relationships/image" Target="../media/image4.t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pasted-image-filtered.jpeg"/>
          <p:cNvPicPr/>
          <p:nvPr/>
        </p:nvPicPr>
        <p:blipFill>
          <a:blip r:embed="rId2">
            <a:alphaModFix amt="53868"/>
            <a:extLst/>
          </a:blip>
          <a:stretch>
            <a:fillRect/>
          </a:stretch>
        </p:blipFill>
        <p:spPr>
          <a:xfrm>
            <a:off x="4173934" y="2409462"/>
            <a:ext cx="5776911" cy="7576276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hape 78"/>
          <p:cNvSpPr/>
          <p:nvPr/>
        </p:nvSpPr>
        <p:spPr>
          <a:xfrm>
            <a:off x="-360618" y="664815"/>
            <a:ext cx="13420392" cy="723901"/>
          </a:xfrm>
          <a:prstGeom prst="rect">
            <a:avLst/>
          </a:prstGeom>
          <a:gradFill>
            <a:gsLst>
              <a:gs pos="0">
                <a:srgbClr val="A1FDEF">
                  <a:alpha val="66000"/>
                </a:srgbClr>
              </a:gs>
              <a:gs pos="100000">
                <a:srgbClr val="00E1E6">
                  <a:alpha val="12000"/>
                </a:srgbClr>
              </a:gs>
            </a:gsLst>
            <a:lin ang="10320000"/>
          </a:gradFill>
          <a:ln w="12700">
            <a:miter lim="400000"/>
          </a:ln>
          <a:effectLst>
            <a:outerShdw blurRad="127000" dist="762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4200"/>
              <a:t>x</a:t>
            </a:r>
          </a:p>
        </p:txBody>
      </p:sp>
      <p:sp>
        <p:nvSpPr>
          <p:cNvPr id="79" name="Shape 79"/>
          <p:cNvSpPr/>
          <p:nvPr/>
        </p:nvSpPr>
        <p:spPr>
          <a:xfrm>
            <a:off x="-627318" y="-23466"/>
            <a:ext cx="14483508" cy="723901"/>
          </a:xfrm>
          <a:prstGeom prst="rect">
            <a:avLst/>
          </a:prstGeom>
          <a:gradFill>
            <a:gsLst>
              <a:gs pos="0">
                <a:srgbClr val="A1FDEF">
                  <a:alpha val="66000"/>
                </a:srgbClr>
              </a:gs>
              <a:gs pos="100000">
                <a:srgbClr val="00E1E6">
                  <a:alpha val="12000"/>
                </a:srgbClr>
              </a:gs>
            </a:gsLst>
            <a:lin ang="10320000"/>
          </a:gradFill>
          <a:ln w="12700">
            <a:miter lim="400000"/>
          </a:ln>
          <a:effectLst>
            <a:outerShdw blurRad="127000" dist="762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4200"/>
              <a:t>x</a:t>
            </a:r>
          </a:p>
        </p:txBody>
      </p:sp>
      <p:sp>
        <p:nvSpPr>
          <p:cNvPr id="80" name="Shape 80"/>
          <p:cNvSpPr/>
          <p:nvPr/>
        </p:nvSpPr>
        <p:spPr>
          <a:xfrm>
            <a:off x="2667738" y="-28576"/>
            <a:ext cx="10001598" cy="116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r>
              <a:rPr sz="2600" b="1" i="1">
                <a:solidFill>
                  <a:srgbClr val="000333"/>
                </a:solidFill>
                <a:latin typeface="Verdana"/>
                <a:ea typeface="Verdana"/>
                <a:cs typeface="Verdana"/>
                <a:sym typeface="Verdana"/>
              </a:rPr>
              <a:t>Commonwealth Association Of Law Reform Agencies</a:t>
            </a:r>
          </a:p>
          <a:p>
            <a:pPr lvl="0" algn="l" defTabSz="457200">
              <a:defRPr sz="1800"/>
            </a:pPr>
            <a:endParaRPr sz="2600" b="1" i="1">
              <a:solidFill>
                <a:srgbClr val="000333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r>
              <a:rPr b="1" i="1">
                <a:solidFill>
                  <a:srgbClr val="000333"/>
                </a:solidFill>
                <a:latin typeface="Verdana"/>
                <a:ea typeface="Verdana"/>
                <a:cs typeface="Verdana"/>
                <a:sym typeface="Verdana"/>
              </a:rPr>
              <a:t>                                                  Edinburgh, 2015</a:t>
            </a:r>
          </a:p>
        </p:txBody>
      </p:sp>
      <p:sp>
        <p:nvSpPr>
          <p:cNvPr id="81" name="Shape 81"/>
          <p:cNvSpPr/>
          <p:nvPr/>
        </p:nvSpPr>
        <p:spPr>
          <a:xfrm>
            <a:off x="-322518" y="1412693"/>
            <a:ext cx="13344192" cy="723901"/>
          </a:xfrm>
          <a:prstGeom prst="rect">
            <a:avLst/>
          </a:prstGeom>
          <a:gradFill>
            <a:gsLst>
              <a:gs pos="0">
                <a:srgbClr val="A1FDEF">
                  <a:alpha val="66000"/>
                </a:srgbClr>
              </a:gs>
              <a:gs pos="100000">
                <a:srgbClr val="00E1E6">
                  <a:alpha val="12000"/>
                </a:srgbClr>
              </a:gs>
            </a:gsLst>
            <a:lin ang="10320000"/>
          </a:gradFill>
          <a:ln w="12700">
            <a:miter lim="400000"/>
          </a:ln>
          <a:effectLst>
            <a:outerShdw blurRad="127000" dist="762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4200"/>
              <a:t>x</a:t>
            </a:r>
          </a:p>
        </p:txBody>
      </p:sp>
      <p:pic>
        <p:nvPicPr>
          <p:cNvPr id="82" name="logo.gi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9872" y="74265"/>
            <a:ext cx="1917701" cy="190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3" name="pasted-image.ti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3993" y="4641176"/>
            <a:ext cx="5521466" cy="3660973"/>
          </a:xfrm>
          <a:prstGeom prst="rect">
            <a:avLst/>
          </a:prstGeom>
          <a:ln w="12700">
            <a:miter lim="400000"/>
          </a:ln>
        </p:spPr>
      </p:pic>
      <p:pic>
        <p:nvPicPr>
          <p:cNvPr id="84" name="pasted-image.ti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279382" y="5095726"/>
            <a:ext cx="4914058" cy="2751873"/>
          </a:xfrm>
          <a:prstGeom prst="rect">
            <a:avLst/>
          </a:prstGeom>
          <a:ln w="12700">
            <a:miter lim="400000"/>
          </a:ln>
        </p:spPr>
      </p:pic>
      <p:pic>
        <p:nvPicPr>
          <p:cNvPr id="85" name="pasted-image.ti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726112" y="2551658"/>
            <a:ext cx="2374901" cy="3416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pasted-image-filtered.jpeg"/>
          <p:cNvPicPr/>
          <p:nvPr/>
        </p:nvPicPr>
        <p:blipFill>
          <a:blip r:embed="rId2">
            <a:alphaModFix amt="53868"/>
            <a:extLst/>
          </a:blip>
          <a:stretch>
            <a:fillRect/>
          </a:stretch>
        </p:blipFill>
        <p:spPr>
          <a:xfrm>
            <a:off x="500675" y="1790693"/>
            <a:ext cx="1736095" cy="2276845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Shape 88"/>
          <p:cNvSpPr/>
          <p:nvPr/>
        </p:nvSpPr>
        <p:spPr>
          <a:xfrm>
            <a:off x="-393700" y="8877300"/>
            <a:ext cx="9613900" cy="723900"/>
          </a:xfrm>
          <a:prstGeom prst="rect">
            <a:avLst/>
          </a:prstGeom>
          <a:gradFill>
            <a:gsLst>
              <a:gs pos="0">
                <a:srgbClr val="174280"/>
              </a:gs>
              <a:gs pos="100000">
                <a:srgbClr val="58596B"/>
              </a:gs>
            </a:gsLst>
            <a:lin ang="10320000"/>
          </a:gradFill>
          <a:ln w="12700">
            <a:miter lim="400000"/>
          </a:ln>
          <a:effectLst>
            <a:outerShdw blurRad="127000" dist="762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4200"/>
              <a:t>x</a:t>
            </a:r>
          </a:p>
        </p:txBody>
      </p:sp>
      <p:sp>
        <p:nvSpPr>
          <p:cNvPr id="89" name="Shape 89"/>
          <p:cNvSpPr/>
          <p:nvPr/>
        </p:nvSpPr>
        <p:spPr>
          <a:xfrm>
            <a:off x="3192487" y="5947568"/>
            <a:ext cx="7635826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indent="0">
              <a:defRPr sz="1800"/>
            </a:pPr>
            <a:r>
              <a:rPr sz="4800">
                <a:solidFill>
                  <a:srgbClr val="013A92"/>
                </a:solidFill>
              </a:rPr>
              <a:t>Time for some fun …</a:t>
            </a:r>
          </a:p>
        </p:txBody>
      </p:sp>
      <p:pic>
        <p:nvPicPr>
          <p:cNvPr id="90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525000" y="8013700"/>
            <a:ext cx="1422400" cy="1422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1" name="ccel_clr_vector(edited)_green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252200" y="8095161"/>
            <a:ext cx="1155700" cy="1259478"/>
          </a:xfrm>
          <a:prstGeom prst="rect">
            <a:avLst/>
          </a:prstGeom>
          <a:ln w="12700">
            <a:miter lim="400000"/>
          </a:ln>
        </p:spPr>
      </p:pic>
      <p:pic>
        <p:nvPicPr>
          <p:cNvPr id="92" name="logo.gi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09872" y="74265"/>
            <a:ext cx="1917701" cy="1905001"/>
          </a:xfrm>
          <a:prstGeom prst="rect">
            <a:avLst/>
          </a:prstGeom>
          <a:ln w="12700">
            <a:miter lim="400000"/>
          </a:ln>
        </p:spPr>
      </p:pic>
      <p:sp>
        <p:nvSpPr>
          <p:cNvPr id="93" name="Shape 93"/>
          <p:cNvSpPr/>
          <p:nvPr/>
        </p:nvSpPr>
        <p:spPr>
          <a:xfrm>
            <a:off x="3536646" y="2840037"/>
            <a:ext cx="6155582" cy="97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indent="0">
              <a:defRPr sz="1800"/>
            </a:pPr>
            <a:r>
              <a:rPr sz="6000">
                <a:solidFill>
                  <a:srgbClr val="013A92"/>
                </a:solidFill>
              </a:rPr>
              <a:t>Law Reform </a:t>
            </a:r>
          </a:p>
        </p:txBody>
      </p:sp>
      <p:sp>
        <p:nvSpPr>
          <p:cNvPr id="94" name="Shape 94"/>
          <p:cNvSpPr/>
          <p:nvPr/>
        </p:nvSpPr>
        <p:spPr>
          <a:xfrm>
            <a:off x="368300" y="8261926"/>
            <a:ext cx="8654380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1" indent="0" algn="l">
              <a:defRPr sz="1800"/>
            </a:pPr>
            <a:r>
              <a:rPr sz="2400" dirty="0">
                <a:solidFill>
                  <a:srgbClr val="003B93"/>
                </a:solidFill>
              </a:rPr>
              <a:t> British Columbia Law Institute/ Canadian Centre for Elder Law</a:t>
            </a:r>
          </a:p>
        </p:txBody>
      </p:sp>
      <p:sp>
        <p:nvSpPr>
          <p:cNvPr id="95" name="Shape 95"/>
          <p:cNvSpPr/>
          <p:nvPr/>
        </p:nvSpPr>
        <p:spPr>
          <a:xfrm>
            <a:off x="381720" y="7613104"/>
            <a:ext cx="6541418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1" indent="0" algn="l">
              <a:defRPr sz="1800"/>
            </a:pPr>
            <a:r>
              <a:rPr sz="2400" dirty="0">
                <a:solidFill>
                  <a:srgbClr val="003B93"/>
                </a:solidFill>
              </a:rPr>
              <a:t> Laura </a:t>
            </a:r>
            <a:r>
              <a:rPr sz="2400" dirty="0" err="1">
                <a:solidFill>
                  <a:srgbClr val="003B93"/>
                </a:solidFill>
              </a:rPr>
              <a:t>Tamblyn</a:t>
            </a:r>
            <a:r>
              <a:rPr sz="2400" dirty="0">
                <a:solidFill>
                  <a:srgbClr val="003B93"/>
                </a:solidFill>
              </a:rPr>
              <a:t> Watts &amp; Jim </a:t>
            </a:r>
            <a:r>
              <a:rPr sz="2400" dirty="0" err="1">
                <a:solidFill>
                  <a:srgbClr val="003B93"/>
                </a:solidFill>
              </a:rPr>
              <a:t>Emmerton</a:t>
            </a:r>
            <a:endParaRPr sz="2400" dirty="0">
              <a:solidFill>
                <a:srgbClr val="003B93"/>
              </a:solidFill>
            </a:endParaRPr>
          </a:p>
        </p:txBody>
      </p:sp>
      <p:sp>
        <p:nvSpPr>
          <p:cNvPr id="96" name="Shape 96"/>
          <p:cNvSpPr/>
          <p:nvPr/>
        </p:nvSpPr>
        <p:spPr>
          <a:xfrm>
            <a:off x="1056034" y="3908848"/>
            <a:ext cx="11908732" cy="97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indent="0">
              <a:defRPr sz="1800"/>
            </a:pPr>
            <a:r>
              <a:rPr sz="6000">
                <a:solidFill>
                  <a:srgbClr val="013A92"/>
                </a:solidFill>
              </a:rPr>
              <a:t>Stakeholders &amp; volunteers </a:t>
            </a:r>
          </a:p>
        </p:txBody>
      </p:sp>
      <p:sp>
        <p:nvSpPr>
          <p:cNvPr id="97" name="Shape 97"/>
          <p:cNvSpPr/>
          <p:nvPr/>
        </p:nvSpPr>
        <p:spPr>
          <a:xfrm>
            <a:off x="-360618" y="664815"/>
            <a:ext cx="13420392" cy="723901"/>
          </a:xfrm>
          <a:prstGeom prst="rect">
            <a:avLst/>
          </a:prstGeom>
          <a:gradFill>
            <a:gsLst>
              <a:gs pos="0">
                <a:srgbClr val="A1FDEF">
                  <a:alpha val="66000"/>
                </a:srgbClr>
              </a:gs>
              <a:gs pos="100000">
                <a:srgbClr val="00E1E6">
                  <a:alpha val="12000"/>
                </a:srgbClr>
              </a:gs>
            </a:gsLst>
            <a:lin ang="10320000"/>
          </a:gradFill>
          <a:ln w="12700">
            <a:miter lim="400000"/>
          </a:ln>
          <a:effectLst>
            <a:outerShdw blurRad="127000" dist="762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4200"/>
              <a:t>x</a:t>
            </a:r>
          </a:p>
        </p:txBody>
      </p:sp>
      <p:sp>
        <p:nvSpPr>
          <p:cNvPr id="98" name="Shape 98"/>
          <p:cNvSpPr/>
          <p:nvPr/>
        </p:nvSpPr>
        <p:spPr>
          <a:xfrm>
            <a:off x="-627318" y="-23466"/>
            <a:ext cx="14483508" cy="723901"/>
          </a:xfrm>
          <a:prstGeom prst="rect">
            <a:avLst/>
          </a:prstGeom>
          <a:gradFill>
            <a:gsLst>
              <a:gs pos="0">
                <a:srgbClr val="A1FDEF">
                  <a:alpha val="66000"/>
                </a:srgbClr>
              </a:gs>
              <a:gs pos="100000">
                <a:srgbClr val="00E1E6">
                  <a:alpha val="12000"/>
                </a:srgbClr>
              </a:gs>
            </a:gsLst>
            <a:lin ang="10320000"/>
          </a:gradFill>
          <a:ln w="12700">
            <a:miter lim="400000"/>
          </a:ln>
          <a:effectLst>
            <a:outerShdw blurRad="127000" dist="762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4200"/>
              <a:t>x</a:t>
            </a:r>
          </a:p>
        </p:txBody>
      </p:sp>
      <p:sp>
        <p:nvSpPr>
          <p:cNvPr id="99" name="Shape 99"/>
          <p:cNvSpPr/>
          <p:nvPr/>
        </p:nvSpPr>
        <p:spPr>
          <a:xfrm>
            <a:off x="2667738" y="-28576"/>
            <a:ext cx="10001598" cy="116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r>
              <a:rPr sz="2600" b="1" i="1">
                <a:solidFill>
                  <a:srgbClr val="000333"/>
                </a:solidFill>
                <a:latin typeface="Verdana"/>
                <a:ea typeface="Verdana"/>
                <a:cs typeface="Verdana"/>
                <a:sym typeface="Verdana"/>
              </a:rPr>
              <a:t>Commonwealth Association Of Law Reform Agencies</a:t>
            </a:r>
          </a:p>
          <a:p>
            <a:pPr lvl="0" algn="l" defTabSz="457200">
              <a:defRPr sz="1800"/>
            </a:pPr>
            <a:endParaRPr sz="2600" b="1" i="1">
              <a:solidFill>
                <a:srgbClr val="000333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r>
              <a:rPr b="1" i="1">
                <a:solidFill>
                  <a:srgbClr val="000333"/>
                </a:solidFill>
                <a:latin typeface="Verdana"/>
                <a:ea typeface="Verdana"/>
                <a:cs typeface="Verdana"/>
                <a:sym typeface="Verdana"/>
              </a:rPr>
              <a:t>                                                  Edinburgh, 2015</a:t>
            </a:r>
          </a:p>
        </p:txBody>
      </p:sp>
      <p:sp>
        <p:nvSpPr>
          <p:cNvPr id="100" name="Shape 100"/>
          <p:cNvSpPr/>
          <p:nvPr/>
        </p:nvSpPr>
        <p:spPr>
          <a:xfrm>
            <a:off x="-322518" y="1412693"/>
            <a:ext cx="13344192" cy="723901"/>
          </a:xfrm>
          <a:prstGeom prst="rect">
            <a:avLst/>
          </a:prstGeom>
          <a:gradFill>
            <a:gsLst>
              <a:gs pos="0">
                <a:srgbClr val="A1FDEF">
                  <a:alpha val="66000"/>
                </a:srgbClr>
              </a:gs>
              <a:gs pos="100000">
                <a:srgbClr val="00E1E6">
                  <a:alpha val="12000"/>
                </a:srgbClr>
              </a:gs>
            </a:gsLst>
            <a:lin ang="10320000"/>
          </a:gradFill>
          <a:ln w="12700">
            <a:miter lim="400000"/>
          </a:ln>
          <a:effectLst>
            <a:outerShdw blurRad="127000" dist="762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4200"/>
              <a:t>x</a:t>
            </a:r>
          </a:p>
        </p:txBody>
      </p:sp>
    </p:spTree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pasted-image-filtered.jpeg"/>
          <p:cNvPicPr/>
          <p:nvPr/>
        </p:nvPicPr>
        <p:blipFill>
          <a:blip r:embed="rId2">
            <a:alphaModFix amt="53868"/>
            <a:extLst/>
          </a:blip>
          <a:stretch>
            <a:fillRect/>
          </a:stretch>
        </p:blipFill>
        <p:spPr>
          <a:xfrm>
            <a:off x="500675" y="1790693"/>
            <a:ext cx="1736095" cy="2276845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Shape 103"/>
          <p:cNvSpPr/>
          <p:nvPr/>
        </p:nvSpPr>
        <p:spPr>
          <a:xfrm>
            <a:off x="381720" y="4372744"/>
            <a:ext cx="14691371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indent="0" algn="l">
              <a:defRPr sz="1800"/>
            </a:pPr>
            <a:r>
              <a:rPr sz="4800" dirty="0">
                <a:solidFill>
                  <a:srgbClr val="013A92"/>
                </a:solidFill>
              </a:rPr>
              <a:t>1.  Introducing </a:t>
            </a:r>
            <a:r>
              <a:rPr sz="4800" dirty="0" err="1">
                <a:solidFill>
                  <a:srgbClr val="013A92"/>
                </a:solidFill>
              </a:rPr>
              <a:t>BCLI</a:t>
            </a:r>
            <a:r>
              <a:rPr sz="4800" dirty="0">
                <a:solidFill>
                  <a:srgbClr val="013A92"/>
                </a:solidFill>
              </a:rPr>
              <a:t>/</a:t>
            </a:r>
            <a:r>
              <a:rPr sz="4800" dirty="0" err="1">
                <a:solidFill>
                  <a:srgbClr val="013A92"/>
                </a:solidFill>
              </a:rPr>
              <a:t>CCEL</a:t>
            </a:r>
            <a:r>
              <a:rPr sz="4800" dirty="0">
                <a:solidFill>
                  <a:srgbClr val="013A92"/>
                </a:solidFill>
              </a:rPr>
              <a:t>                    5 min.</a:t>
            </a:r>
          </a:p>
        </p:txBody>
      </p:sp>
      <p:pic>
        <p:nvPicPr>
          <p:cNvPr id="104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525000" y="8013700"/>
            <a:ext cx="1422400" cy="1422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5" name="ccel_clr_vector(edited)_green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252200" y="8095161"/>
            <a:ext cx="1155700" cy="125947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6" name="logo.gi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09872" y="74265"/>
            <a:ext cx="1917701" cy="1905001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hape 107"/>
          <p:cNvSpPr/>
          <p:nvPr/>
        </p:nvSpPr>
        <p:spPr>
          <a:xfrm>
            <a:off x="1393198" y="2070100"/>
            <a:ext cx="4498530" cy="97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indent="0">
              <a:defRPr sz="1800"/>
            </a:pPr>
            <a:r>
              <a:rPr sz="6000">
                <a:solidFill>
                  <a:srgbClr val="013A92"/>
                </a:solidFill>
              </a:rPr>
              <a:t>Agenda </a:t>
            </a:r>
          </a:p>
        </p:txBody>
      </p:sp>
      <p:sp>
        <p:nvSpPr>
          <p:cNvPr id="108" name="Shape 108"/>
          <p:cNvSpPr/>
          <p:nvPr/>
        </p:nvSpPr>
        <p:spPr>
          <a:xfrm>
            <a:off x="453728" y="5380856"/>
            <a:ext cx="13802110" cy="841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1" indent="0" algn="l">
              <a:defRPr sz="1800"/>
            </a:pPr>
            <a:r>
              <a:rPr sz="4800" dirty="0">
                <a:solidFill>
                  <a:srgbClr val="013A92"/>
                </a:solidFill>
              </a:rPr>
              <a:t>2.  Groups: </a:t>
            </a:r>
            <a:r>
              <a:rPr sz="4800" dirty="0" smtClean="0">
                <a:solidFill>
                  <a:srgbClr val="013A92"/>
                </a:solidFill>
              </a:rPr>
              <a:t>Stakeholders</a:t>
            </a:r>
            <a:r>
              <a:rPr lang="en-GB" sz="4800" dirty="0" smtClean="0">
                <a:solidFill>
                  <a:srgbClr val="013A92"/>
                </a:solidFill>
              </a:rPr>
              <a:t> </a:t>
            </a:r>
            <a:r>
              <a:rPr sz="4800" dirty="0" smtClean="0">
                <a:solidFill>
                  <a:srgbClr val="013A92"/>
                </a:solidFill>
              </a:rPr>
              <a:t>/</a:t>
            </a:r>
            <a:r>
              <a:rPr lang="en-GB" sz="4800" dirty="0" smtClean="0">
                <a:solidFill>
                  <a:srgbClr val="013A92"/>
                </a:solidFill>
              </a:rPr>
              <a:t> </a:t>
            </a:r>
            <a:r>
              <a:rPr sz="4800" dirty="0" smtClean="0">
                <a:solidFill>
                  <a:srgbClr val="013A92"/>
                </a:solidFill>
              </a:rPr>
              <a:t>Volunteers  20 </a:t>
            </a:r>
            <a:r>
              <a:rPr sz="4800" dirty="0">
                <a:solidFill>
                  <a:srgbClr val="013A92"/>
                </a:solidFill>
              </a:rPr>
              <a:t>min.</a:t>
            </a:r>
          </a:p>
        </p:txBody>
      </p:sp>
      <p:sp>
        <p:nvSpPr>
          <p:cNvPr id="109" name="Shape 109"/>
          <p:cNvSpPr/>
          <p:nvPr/>
        </p:nvSpPr>
        <p:spPr>
          <a:xfrm>
            <a:off x="453728" y="6532984"/>
            <a:ext cx="14483510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indent="0" algn="l">
              <a:defRPr sz="1800"/>
            </a:pPr>
            <a:r>
              <a:rPr sz="4800" dirty="0">
                <a:solidFill>
                  <a:srgbClr val="013A92"/>
                </a:solidFill>
              </a:rPr>
              <a:t>3.  Reports to the meeting                   3-5 min.</a:t>
            </a:r>
          </a:p>
        </p:txBody>
      </p:sp>
      <p:sp>
        <p:nvSpPr>
          <p:cNvPr id="110" name="Shape 110"/>
          <p:cNvSpPr/>
          <p:nvPr/>
        </p:nvSpPr>
        <p:spPr>
          <a:xfrm>
            <a:off x="-360618" y="664815"/>
            <a:ext cx="13420392" cy="723901"/>
          </a:xfrm>
          <a:prstGeom prst="rect">
            <a:avLst/>
          </a:prstGeom>
          <a:gradFill>
            <a:gsLst>
              <a:gs pos="0">
                <a:srgbClr val="A1FDEF">
                  <a:alpha val="66000"/>
                </a:srgbClr>
              </a:gs>
              <a:gs pos="100000">
                <a:srgbClr val="00E1E6">
                  <a:alpha val="12000"/>
                </a:srgbClr>
              </a:gs>
            </a:gsLst>
            <a:lin ang="10320000"/>
          </a:gradFill>
          <a:ln w="12700">
            <a:miter lim="400000"/>
          </a:ln>
          <a:effectLst>
            <a:outerShdw blurRad="127000" dist="762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4200"/>
              <a:t>x</a:t>
            </a:r>
          </a:p>
        </p:txBody>
      </p:sp>
      <p:sp>
        <p:nvSpPr>
          <p:cNvPr id="111" name="Shape 111"/>
          <p:cNvSpPr/>
          <p:nvPr/>
        </p:nvSpPr>
        <p:spPr>
          <a:xfrm>
            <a:off x="-627318" y="-23466"/>
            <a:ext cx="14483508" cy="723901"/>
          </a:xfrm>
          <a:prstGeom prst="rect">
            <a:avLst/>
          </a:prstGeom>
          <a:gradFill>
            <a:gsLst>
              <a:gs pos="0">
                <a:srgbClr val="A1FDEF">
                  <a:alpha val="66000"/>
                </a:srgbClr>
              </a:gs>
              <a:gs pos="100000">
                <a:srgbClr val="00E1E6">
                  <a:alpha val="12000"/>
                </a:srgbClr>
              </a:gs>
            </a:gsLst>
            <a:lin ang="10320000"/>
          </a:gradFill>
          <a:ln w="12700">
            <a:miter lim="400000"/>
          </a:ln>
          <a:effectLst>
            <a:outerShdw blurRad="127000" dist="762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4200"/>
              <a:t>x</a:t>
            </a:r>
          </a:p>
        </p:txBody>
      </p:sp>
      <p:sp>
        <p:nvSpPr>
          <p:cNvPr id="112" name="Shape 112"/>
          <p:cNvSpPr/>
          <p:nvPr/>
        </p:nvSpPr>
        <p:spPr>
          <a:xfrm>
            <a:off x="2667738" y="-28576"/>
            <a:ext cx="10001598" cy="116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r>
              <a:rPr sz="2600" b="1" i="1">
                <a:solidFill>
                  <a:srgbClr val="000333"/>
                </a:solidFill>
                <a:latin typeface="Verdana"/>
                <a:ea typeface="Verdana"/>
                <a:cs typeface="Verdana"/>
                <a:sym typeface="Verdana"/>
              </a:rPr>
              <a:t>Commonwealth Association Of Law Reform Agencies</a:t>
            </a:r>
          </a:p>
          <a:p>
            <a:pPr lvl="0" algn="l" defTabSz="457200">
              <a:defRPr sz="1800"/>
            </a:pPr>
            <a:endParaRPr sz="2600" b="1" i="1">
              <a:solidFill>
                <a:srgbClr val="000333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r>
              <a:rPr b="1" i="1">
                <a:solidFill>
                  <a:srgbClr val="000333"/>
                </a:solidFill>
                <a:latin typeface="Verdana"/>
                <a:ea typeface="Verdana"/>
                <a:cs typeface="Verdana"/>
                <a:sym typeface="Verdana"/>
              </a:rPr>
              <a:t>                                                  Edinburgh, 2015</a:t>
            </a:r>
          </a:p>
        </p:txBody>
      </p:sp>
      <p:sp>
        <p:nvSpPr>
          <p:cNvPr id="113" name="Shape 113"/>
          <p:cNvSpPr/>
          <p:nvPr/>
        </p:nvSpPr>
        <p:spPr>
          <a:xfrm>
            <a:off x="-322518" y="1412693"/>
            <a:ext cx="13344192" cy="723901"/>
          </a:xfrm>
          <a:prstGeom prst="rect">
            <a:avLst/>
          </a:prstGeom>
          <a:gradFill>
            <a:gsLst>
              <a:gs pos="0">
                <a:srgbClr val="A1FDEF">
                  <a:alpha val="66000"/>
                </a:srgbClr>
              </a:gs>
              <a:gs pos="100000">
                <a:srgbClr val="00E1E6">
                  <a:alpha val="12000"/>
                </a:srgbClr>
              </a:gs>
            </a:gsLst>
            <a:lin ang="10320000"/>
          </a:gradFill>
          <a:ln w="12700">
            <a:miter lim="400000"/>
          </a:ln>
          <a:effectLst>
            <a:outerShdw blurRad="127000" dist="762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4200"/>
              <a:t>x</a:t>
            </a:r>
          </a:p>
        </p:txBody>
      </p:sp>
      <p:sp>
        <p:nvSpPr>
          <p:cNvPr id="114" name="Shape 114"/>
          <p:cNvSpPr/>
          <p:nvPr/>
        </p:nvSpPr>
        <p:spPr>
          <a:xfrm>
            <a:off x="-393700" y="8877300"/>
            <a:ext cx="9613900" cy="723900"/>
          </a:xfrm>
          <a:prstGeom prst="rect">
            <a:avLst/>
          </a:prstGeom>
          <a:gradFill>
            <a:gsLst>
              <a:gs pos="0">
                <a:srgbClr val="174280"/>
              </a:gs>
              <a:gs pos="100000">
                <a:srgbClr val="58596B"/>
              </a:gs>
            </a:gsLst>
            <a:lin ang="10320000"/>
          </a:gradFill>
          <a:ln w="12700">
            <a:miter lim="400000"/>
          </a:ln>
          <a:effectLst>
            <a:outerShdw blurRad="127000" dist="762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4200"/>
              <a:t>x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ccel_clr_vector(edited)_green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5720" y="7382061"/>
            <a:ext cx="2112958" cy="2302693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0200" y="3987715"/>
            <a:ext cx="2540198" cy="2540198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Shape 118"/>
          <p:cNvSpPr/>
          <p:nvPr/>
        </p:nvSpPr>
        <p:spPr>
          <a:xfrm>
            <a:off x="685800" y="6766024"/>
            <a:ext cx="11264900" cy="177801"/>
          </a:xfrm>
          <a:prstGeom prst="roundRect">
            <a:avLst>
              <a:gd name="adj" fmla="val 50000"/>
            </a:avLst>
          </a:prstGeom>
          <a:blipFill>
            <a:blip r:embed="rId4"/>
          </a:blipFill>
          <a:ln w="25400">
            <a:solidFill/>
            <a:miter lim="400000"/>
          </a:ln>
        </p:spPr>
        <p:txBody>
          <a:bodyPr lIns="50800" tIns="50800" rIns="50800" bIns="50800" anchor="ctr"/>
          <a:lstStyle/>
          <a:p>
            <a:pPr lvl="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19" name="Shape 119"/>
          <p:cNvSpPr/>
          <p:nvPr/>
        </p:nvSpPr>
        <p:spPr>
          <a:xfrm>
            <a:off x="3126035" y="4165345"/>
            <a:ext cx="775915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800">
                <a:solidFill>
                  <a:srgbClr val="00389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895"/>
                </a:solidFill>
              </a:rPr>
              <a:t>~ independent not-for-profit, charitable society</a:t>
            </a:r>
          </a:p>
        </p:txBody>
      </p:sp>
      <p:sp>
        <p:nvSpPr>
          <p:cNvPr id="120" name="Shape 120"/>
          <p:cNvSpPr/>
          <p:nvPr/>
        </p:nvSpPr>
        <p:spPr>
          <a:xfrm>
            <a:off x="3126035" y="4826013"/>
            <a:ext cx="775915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800">
                <a:solidFill>
                  <a:srgbClr val="00389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895"/>
                </a:solidFill>
              </a:rPr>
              <a:t>~ legal research, law reform, education</a:t>
            </a:r>
          </a:p>
        </p:txBody>
      </p:sp>
      <p:sp>
        <p:nvSpPr>
          <p:cNvPr id="121" name="Shape 121"/>
          <p:cNvSpPr/>
          <p:nvPr/>
        </p:nvSpPr>
        <p:spPr>
          <a:xfrm>
            <a:off x="3151435" y="7969348"/>
            <a:ext cx="9823352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800">
                <a:solidFill>
                  <a:srgbClr val="005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5600"/>
                </a:solidFill>
              </a:rPr>
              <a:t>~ projects, activities, education supporting older adults in Canada</a:t>
            </a:r>
          </a:p>
        </p:txBody>
      </p:sp>
      <p:sp>
        <p:nvSpPr>
          <p:cNvPr id="122" name="Shape 122"/>
          <p:cNvSpPr/>
          <p:nvPr/>
        </p:nvSpPr>
        <p:spPr>
          <a:xfrm>
            <a:off x="3126035" y="7296249"/>
            <a:ext cx="3126334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800">
                <a:solidFill>
                  <a:srgbClr val="005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5600"/>
                </a:solidFill>
              </a:rPr>
              <a:t>~ division of BCLI </a:t>
            </a:r>
          </a:p>
        </p:txBody>
      </p:sp>
      <p:sp>
        <p:nvSpPr>
          <p:cNvPr id="123" name="Shape 123"/>
          <p:cNvSpPr/>
          <p:nvPr/>
        </p:nvSpPr>
        <p:spPr>
          <a:xfrm>
            <a:off x="3126035" y="5502201"/>
            <a:ext cx="7759155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800">
                <a:solidFill>
                  <a:srgbClr val="00389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895"/>
                </a:solidFill>
              </a:rPr>
              <a:t>~ non-partisan, non-political</a:t>
            </a:r>
          </a:p>
        </p:txBody>
      </p:sp>
      <p:sp>
        <p:nvSpPr>
          <p:cNvPr id="124" name="Shape 124"/>
          <p:cNvSpPr/>
          <p:nvPr/>
        </p:nvSpPr>
        <p:spPr>
          <a:xfrm>
            <a:off x="3122711" y="8642447"/>
            <a:ext cx="576267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800">
                <a:solidFill>
                  <a:srgbClr val="005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5600"/>
                </a:solidFill>
              </a:rPr>
              <a:t>~ non-partisan, non-political</a:t>
            </a:r>
          </a:p>
        </p:txBody>
      </p:sp>
      <p:pic>
        <p:nvPicPr>
          <p:cNvPr id="125" name="pasted-image-filtered.jpeg"/>
          <p:cNvPicPr/>
          <p:nvPr/>
        </p:nvPicPr>
        <p:blipFill>
          <a:blip r:embed="rId5">
            <a:alphaModFix amt="53868"/>
            <a:extLst/>
          </a:blip>
          <a:stretch>
            <a:fillRect/>
          </a:stretch>
        </p:blipFill>
        <p:spPr>
          <a:xfrm>
            <a:off x="388639" y="1840683"/>
            <a:ext cx="1736094" cy="22768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logo.gi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97836" y="111554"/>
            <a:ext cx="1917701" cy="1905001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Shape 127"/>
          <p:cNvSpPr/>
          <p:nvPr/>
        </p:nvSpPr>
        <p:spPr>
          <a:xfrm>
            <a:off x="2989560" y="2565155"/>
            <a:ext cx="8538121" cy="97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indent="0">
              <a:defRPr sz="1800"/>
            </a:pPr>
            <a:r>
              <a:rPr sz="6000">
                <a:solidFill>
                  <a:srgbClr val="013A92"/>
                </a:solidFill>
              </a:rPr>
              <a:t>WHO IS BCLI / </a:t>
            </a:r>
            <a:r>
              <a:rPr sz="6000">
                <a:solidFill>
                  <a:srgbClr val="007009"/>
                </a:solidFill>
              </a:rPr>
              <a:t>CCEL</a:t>
            </a:r>
            <a:r>
              <a:rPr sz="6000">
                <a:solidFill>
                  <a:srgbClr val="013A92"/>
                </a:solidFill>
              </a:rPr>
              <a:t> ?? </a:t>
            </a:r>
          </a:p>
        </p:txBody>
      </p:sp>
      <p:sp>
        <p:nvSpPr>
          <p:cNvPr id="128" name="Shape 128"/>
          <p:cNvSpPr/>
          <p:nvPr/>
        </p:nvSpPr>
        <p:spPr>
          <a:xfrm>
            <a:off x="-360618" y="664815"/>
            <a:ext cx="13420392" cy="723901"/>
          </a:xfrm>
          <a:prstGeom prst="rect">
            <a:avLst/>
          </a:prstGeom>
          <a:gradFill>
            <a:gsLst>
              <a:gs pos="0">
                <a:srgbClr val="A1FDEF">
                  <a:alpha val="66000"/>
                </a:srgbClr>
              </a:gs>
              <a:gs pos="100000">
                <a:srgbClr val="00E1E6">
                  <a:alpha val="12000"/>
                </a:srgbClr>
              </a:gs>
            </a:gsLst>
            <a:lin ang="10320000"/>
          </a:gradFill>
          <a:ln w="12700">
            <a:miter lim="400000"/>
          </a:ln>
          <a:effectLst>
            <a:outerShdw blurRad="127000" dist="762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4200"/>
              <a:t>x</a:t>
            </a:r>
          </a:p>
        </p:txBody>
      </p:sp>
      <p:sp>
        <p:nvSpPr>
          <p:cNvPr id="129" name="Shape 129"/>
          <p:cNvSpPr/>
          <p:nvPr/>
        </p:nvSpPr>
        <p:spPr>
          <a:xfrm>
            <a:off x="-627318" y="-23466"/>
            <a:ext cx="14483508" cy="723901"/>
          </a:xfrm>
          <a:prstGeom prst="rect">
            <a:avLst/>
          </a:prstGeom>
          <a:gradFill>
            <a:gsLst>
              <a:gs pos="0">
                <a:srgbClr val="A1FDEF">
                  <a:alpha val="66000"/>
                </a:srgbClr>
              </a:gs>
              <a:gs pos="100000">
                <a:srgbClr val="00E1E6">
                  <a:alpha val="12000"/>
                </a:srgbClr>
              </a:gs>
            </a:gsLst>
            <a:lin ang="10320000"/>
          </a:gradFill>
          <a:ln w="12700">
            <a:miter lim="400000"/>
          </a:ln>
          <a:effectLst>
            <a:outerShdw blurRad="127000" dist="762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4200"/>
              <a:t>x</a:t>
            </a:r>
          </a:p>
        </p:txBody>
      </p:sp>
      <p:sp>
        <p:nvSpPr>
          <p:cNvPr id="130" name="Shape 130"/>
          <p:cNvSpPr/>
          <p:nvPr/>
        </p:nvSpPr>
        <p:spPr>
          <a:xfrm>
            <a:off x="2667738" y="-28576"/>
            <a:ext cx="10001598" cy="116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r>
              <a:rPr sz="2600" b="1" i="1">
                <a:solidFill>
                  <a:srgbClr val="000333"/>
                </a:solidFill>
                <a:latin typeface="Verdana"/>
                <a:ea typeface="Verdana"/>
                <a:cs typeface="Verdana"/>
                <a:sym typeface="Verdana"/>
              </a:rPr>
              <a:t>Commonwealth Association Of Law Reform Agencies</a:t>
            </a:r>
          </a:p>
          <a:p>
            <a:pPr lvl="0" algn="l" defTabSz="457200">
              <a:defRPr sz="1800"/>
            </a:pPr>
            <a:endParaRPr sz="2600" b="1" i="1">
              <a:solidFill>
                <a:srgbClr val="000333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r>
              <a:rPr b="1" i="1">
                <a:solidFill>
                  <a:srgbClr val="000333"/>
                </a:solidFill>
                <a:latin typeface="Verdana"/>
                <a:ea typeface="Verdana"/>
                <a:cs typeface="Verdana"/>
                <a:sym typeface="Verdana"/>
              </a:rPr>
              <a:t>                                                  Edinburgh, 2015</a:t>
            </a:r>
          </a:p>
        </p:txBody>
      </p:sp>
      <p:sp>
        <p:nvSpPr>
          <p:cNvPr id="131" name="Shape 131"/>
          <p:cNvSpPr/>
          <p:nvPr/>
        </p:nvSpPr>
        <p:spPr>
          <a:xfrm>
            <a:off x="-322518" y="1412693"/>
            <a:ext cx="13344192" cy="723901"/>
          </a:xfrm>
          <a:prstGeom prst="rect">
            <a:avLst/>
          </a:prstGeom>
          <a:gradFill>
            <a:gsLst>
              <a:gs pos="0">
                <a:srgbClr val="A1FDEF">
                  <a:alpha val="66000"/>
                </a:srgbClr>
              </a:gs>
              <a:gs pos="100000">
                <a:srgbClr val="00E1E6">
                  <a:alpha val="12000"/>
                </a:srgbClr>
              </a:gs>
            </a:gsLst>
            <a:lin ang="10320000"/>
          </a:gradFill>
          <a:ln w="12700">
            <a:miter lim="400000"/>
          </a:ln>
          <a:effectLst>
            <a:outerShdw blurRad="127000" dist="762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4200"/>
              <a:t>x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ccel_clr_vector(edited)_green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876478" y="233563"/>
            <a:ext cx="1064000" cy="1159543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074966" y="153356"/>
            <a:ext cx="1319957" cy="1319957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Shape 135"/>
          <p:cNvSpPr/>
          <p:nvPr/>
        </p:nvSpPr>
        <p:spPr>
          <a:xfrm>
            <a:off x="55289" y="-245"/>
            <a:ext cx="8538122" cy="97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indent="0">
              <a:defRPr sz="1800"/>
            </a:pPr>
            <a:r>
              <a:rPr sz="6000">
                <a:solidFill>
                  <a:srgbClr val="013A92"/>
                </a:solidFill>
              </a:rPr>
              <a:t>WHO IS BCLI / </a:t>
            </a:r>
            <a:r>
              <a:rPr sz="6000">
                <a:solidFill>
                  <a:srgbClr val="007009"/>
                </a:solidFill>
              </a:rPr>
              <a:t>CCEL</a:t>
            </a:r>
            <a:r>
              <a:rPr sz="6000">
                <a:solidFill>
                  <a:srgbClr val="013A92"/>
                </a:solidFill>
              </a:rPr>
              <a:t> ?? </a:t>
            </a:r>
          </a:p>
        </p:txBody>
      </p:sp>
      <p:graphicFrame>
        <p:nvGraphicFramePr>
          <p:cNvPr id="136" name="Table 136"/>
          <p:cNvGraphicFramePr/>
          <p:nvPr/>
        </p:nvGraphicFramePr>
        <p:xfrm>
          <a:off x="6665794" y="4787900"/>
          <a:ext cx="6138298" cy="375061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037830"/>
                <a:gridCol w="2037830"/>
                <a:gridCol w="2062638"/>
              </a:tblGrid>
              <a:tr h="823189"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Prof. Joost Blom, QC   (Chair)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Hon. Marion Allan 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Roy Cammack 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</a:tr>
              <a:tr h="562934"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Jan Christiansen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R.C.  Tino Di Bella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Oliver Fleck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</a:tr>
              <a:tr h="538912"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Prof. Robert Howell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Fiona Hunter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Hon. Ken Mackenzie, QC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</a:tr>
              <a:tr h="563840"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Prof. Judith Mosoff 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Dr. Richard Oppong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Lisa Peters (Vice-chair)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</a:tr>
              <a:tr h="596656"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D. Peter Ramsay, QC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Andrea Rolls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Stanley Rule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</a:tr>
              <a:tr h="587545"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Thomas Spraggs (Treasurer)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0"/>
                      <a:r>
                        <a:rPr sz="1600" i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Arthur Close, QC, emeritus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tabLst>
                          <a:tab pos="914400" algn="l"/>
                        </a:tabLst>
                        <a:defRPr sz="1600">
                          <a:solidFill>
                            <a:srgbClr val="646464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noFill/>
                  </a:tcPr>
                </a:tc>
              </a:tr>
            </a:tbl>
          </a:graphicData>
        </a:graphic>
      </p:graphicFrame>
      <p:graphicFrame>
        <p:nvGraphicFramePr>
          <p:cNvPr id="137" name="Table 137"/>
          <p:cNvGraphicFramePr/>
          <p:nvPr/>
        </p:nvGraphicFramePr>
        <p:xfrm>
          <a:off x="514325" y="5651500"/>
          <a:ext cx="5100545" cy="4072325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4429720"/>
                <a:gridCol w="670825"/>
              </a:tblGrid>
              <a:tr h="406578">
                <a:tc>
                  <a:txBody>
                    <a:bodyPr/>
                    <a:lstStyle/>
                    <a:p>
                      <a:pPr lvl="1" indent="0" algn="l"/>
                      <a:r>
                        <a:rPr sz="1700" b="1" i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Builders Lien Act, BC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sz="17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</a:tr>
              <a:tr h="421399">
                <a:tc>
                  <a:txBody>
                    <a:bodyPr/>
                    <a:lstStyle/>
                    <a:p>
                      <a:pPr lvl="1" indent="0" algn="l"/>
                      <a:r>
                        <a:rPr sz="1700" b="1">
                          <a:solidFill>
                            <a:srgbClr val="009008"/>
                          </a:solidFill>
                          <a:latin typeface="+mn-lt"/>
                          <a:ea typeface="+mn-ea"/>
                          <a:cs typeface="+mn-cs"/>
                        </a:rPr>
                        <a:t>Building on Promising Approaches ... </a:t>
                      </a:r>
                      <a:r>
                        <a:rPr sz="17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Housing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sz="17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</a:tr>
              <a:tr h="396573">
                <a:tc>
                  <a:txBody>
                    <a:bodyPr/>
                    <a:lstStyle/>
                    <a:p>
                      <a:pPr lvl="1" indent="0" algn="l"/>
                      <a:r>
                        <a:rPr sz="1700" b="1">
                          <a:solidFill>
                            <a:srgbClr val="009008"/>
                          </a:solidFill>
                          <a:latin typeface="+mn-lt"/>
                          <a:ea typeface="+mn-ea"/>
                          <a:cs typeface="+mn-cs"/>
                        </a:rPr>
                        <a:t>CNPEA Knowledge Sharing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sz="17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</a:tr>
              <a:tr h="409360">
                <a:tc>
                  <a:txBody>
                    <a:bodyPr/>
                    <a:lstStyle/>
                    <a:p>
                      <a:pPr lvl="0" algn="l"/>
                      <a:r>
                        <a:rPr sz="1700" b="1" i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Employment Standards Act, BC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sz="17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</a:tr>
              <a:tr h="414632">
                <a:tc>
                  <a:txBody>
                    <a:bodyPr/>
                    <a:lstStyle/>
                    <a:p>
                      <a:pPr lvl="0" algn="l"/>
                      <a:r>
                        <a:rPr sz="1700" b="1">
                          <a:solidFill>
                            <a:srgbClr val="009012"/>
                          </a:solidFill>
                          <a:latin typeface="+mn-lt"/>
                          <a:ea typeface="+mn-ea"/>
                          <a:cs typeface="+mn-cs"/>
                        </a:rPr>
                        <a:t>Older Women’s Dialogue: Phase Two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sz="17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</a:tr>
              <a:tr h="391218">
                <a:tc>
                  <a:txBody>
                    <a:bodyPr/>
                    <a:lstStyle/>
                    <a:p>
                      <a:pPr lvl="0" algn="l"/>
                      <a:r>
                        <a:rPr sz="17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Strata Property Law: Phase Two 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sz="17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</a:tr>
              <a:tr h="411311">
                <a:tc>
                  <a:txBody>
                    <a:bodyPr/>
                    <a:lstStyle/>
                    <a:p>
                      <a:pPr lvl="0" algn="l"/>
                      <a:r>
                        <a:rPr sz="17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ULCC Uniform Vital Statistics Act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sz="17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</a:tr>
              <a:tr h="403133">
                <a:tc>
                  <a:txBody>
                    <a:bodyPr/>
                    <a:lstStyle/>
                    <a:p>
                      <a:pPr lvl="0" algn="l"/>
                      <a:r>
                        <a:rPr sz="17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Board of Directors / emeritus </a:t>
                      </a:r>
                      <a:r>
                        <a:rPr sz="1700" b="1" i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member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sz="17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</a:tr>
              <a:tr h="393470">
                <a:tc>
                  <a:txBody>
                    <a:bodyPr/>
                    <a:lstStyle/>
                    <a:p>
                      <a:pPr lvl="0" algn="r"/>
                      <a:r>
                        <a:rPr sz="17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  <a:p>
                      <a:pPr lvl="1" indent="0"/>
                      <a:endParaRPr sz="1700" b="1">
                        <a:solidFill>
                          <a:srgbClr val="02309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0" algn="r"/>
                      <a:r>
                        <a:rPr sz="17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112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</a:tr>
            </a:tbl>
          </a:graphicData>
        </a:graphic>
      </p:graphicFrame>
      <p:graphicFrame>
        <p:nvGraphicFramePr>
          <p:cNvPr id="138" name="Table 138"/>
          <p:cNvGraphicFramePr/>
          <p:nvPr/>
        </p:nvGraphicFramePr>
        <p:xfrm>
          <a:off x="546100" y="1880568"/>
          <a:ext cx="5384550" cy="211097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794850"/>
                <a:gridCol w="1794850"/>
                <a:gridCol w="1794850"/>
              </a:tblGrid>
              <a:tr h="703659"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Jim Emmerton, ED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Greg Blue, QC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Krista James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</a:tr>
              <a:tr h="703659"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Kevin Zakreski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Alexandre Blondin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Elizabeth Pinsent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</a:tr>
              <a:tr h="703659"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Raissa Dickinson 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0" algn="l"/>
                      <a:r>
                        <a:rPr sz="1600" b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Benedict Schoepflin 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0" algn="l"/>
                      <a:r>
                        <a:rPr sz="1600" b="1" i="1">
                          <a:solidFill>
                            <a:srgbClr val="023093"/>
                          </a:solidFill>
                          <a:latin typeface="+mn-lt"/>
                          <a:ea typeface="+mn-ea"/>
                          <a:cs typeface="+mn-cs"/>
                        </a:rPr>
                        <a:t>Laura Tamblyn Watts</a:t>
                      </a:r>
                    </a:p>
                  </a:txBody>
                  <a:tcPr marL="50800" marR="50800" marT="50800" marB="50800" anchor="ctr" horzOverflow="overflow">
                    <a:noFill/>
                  </a:tcPr>
                </a:tc>
              </a:tr>
            </a:tbl>
          </a:graphicData>
        </a:graphic>
      </p:graphicFrame>
      <p:sp>
        <p:nvSpPr>
          <p:cNvPr id="139" name="Shape 139"/>
          <p:cNvSpPr/>
          <p:nvPr/>
        </p:nvSpPr>
        <p:spPr>
          <a:xfrm>
            <a:off x="0" y="4923482"/>
            <a:ext cx="599829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1" indent="0">
              <a:defRPr sz="1800"/>
            </a:pPr>
            <a:r>
              <a:rPr sz="3000" i="1" dirty="0">
                <a:solidFill>
                  <a:srgbClr val="008F00"/>
                </a:solidFill>
              </a:rPr>
              <a:t>Dedicated, expert volunteers</a:t>
            </a:r>
          </a:p>
        </p:txBody>
      </p:sp>
      <p:sp>
        <p:nvSpPr>
          <p:cNvPr id="140" name="Shape 140"/>
          <p:cNvSpPr/>
          <p:nvPr/>
        </p:nvSpPr>
        <p:spPr>
          <a:xfrm>
            <a:off x="6417398" y="4134693"/>
            <a:ext cx="332536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1" indent="0">
              <a:defRPr sz="1800"/>
            </a:pPr>
            <a:r>
              <a:rPr sz="3000" i="1" dirty="0">
                <a:solidFill>
                  <a:srgbClr val="008F00"/>
                </a:solidFill>
              </a:rPr>
              <a:t>Volunteer Board</a:t>
            </a:r>
          </a:p>
        </p:txBody>
      </p:sp>
      <p:sp>
        <p:nvSpPr>
          <p:cNvPr id="141" name="Shape 141"/>
          <p:cNvSpPr/>
          <p:nvPr/>
        </p:nvSpPr>
        <p:spPr>
          <a:xfrm>
            <a:off x="381720" y="1204392"/>
            <a:ext cx="117405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indent="0">
              <a:defRPr sz="1800"/>
            </a:pPr>
            <a:r>
              <a:rPr sz="3000" i="1" dirty="0">
                <a:solidFill>
                  <a:srgbClr val="008F00"/>
                </a:solidFill>
              </a:rPr>
              <a:t>Staff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pasted-image-filtered.jpeg"/>
          <p:cNvPicPr/>
          <p:nvPr/>
        </p:nvPicPr>
        <p:blipFill>
          <a:blip r:embed="rId2">
            <a:alphaModFix amt="53868"/>
            <a:extLst/>
          </a:blip>
          <a:stretch>
            <a:fillRect/>
          </a:stretch>
        </p:blipFill>
        <p:spPr>
          <a:xfrm>
            <a:off x="500675" y="1790693"/>
            <a:ext cx="1736095" cy="2276845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Shape 144"/>
          <p:cNvSpPr/>
          <p:nvPr/>
        </p:nvSpPr>
        <p:spPr>
          <a:xfrm>
            <a:off x="942323" y="4792662"/>
            <a:ext cx="4977260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indent="0" algn="l">
              <a:defRPr sz="1800"/>
            </a:pPr>
            <a:r>
              <a:rPr sz="4000">
                <a:solidFill>
                  <a:srgbClr val="013A92"/>
                </a:solidFill>
              </a:rPr>
              <a:t>1.  Who are they?</a:t>
            </a:r>
          </a:p>
        </p:txBody>
      </p:sp>
      <p:pic>
        <p:nvPicPr>
          <p:cNvPr id="145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683750" y="8570217"/>
            <a:ext cx="1084065" cy="1084066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ccel_clr_vector(edited)_green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148583" y="8637378"/>
            <a:ext cx="871487" cy="949744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logo.gi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09872" y="74265"/>
            <a:ext cx="1917701" cy="1905001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Shape 148"/>
          <p:cNvSpPr/>
          <p:nvPr/>
        </p:nvSpPr>
        <p:spPr>
          <a:xfrm>
            <a:off x="1839410" y="2729954"/>
            <a:ext cx="10552213" cy="97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indent="0">
              <a:defRPr sz="1800"/>
            </a:pPr>
            <a:r>
              <a:rPr sz="6000">
                <a:solidFill>
                  <a:srgbClr val="013A92"/>
                </a:solidFill>
              </a:rPr>
              <a:t>Stakeholders and Volunteers</a:t>
            </a:r>
          </a:p>
        </p:txBody>
      </p:sp>
      <p:sp>
        <p:nvSpPr>
          <p:cNvPr id="149" name="Shape 149"/>
          <p:cNvSpPr/>
          <p:nvPr/>
        </p:nvSpPr>
        <p:spPr>
          <a:xfrm>
            <a:off x="942323" y="5737373"/>
            <a:ext cx="7208591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indent="0" algn="l">
              <a:defRPr sz="1800"/>
            </a:pPr>
            <a:r>
              <a:rPr sz="4000">
                <a:solidFill>
                  <a:srgbClr val="013A92"/>
                </a:solidFill>
              </a:rPr>
              <a:t>2.  How do you engage them?</a:t>
            </a:r>
          </a:p>
        </p:txBody>
      </p:sp>
      <p:sp>
        <p:nvSpPr>
          <p:cNvPr id="150" name="Shape 150"/>
          <p:cNvSpPr/>
          <p:nvPr/>
        </p:nvSpPr>
        <p:spPr>
          <a:xfrm>
            <a:off x="942323" y="6717878"/>
            <a:ext cx="7208591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indent="0" algn="l">
              <a:defRPr sz="1800"/>
            </a:pPr>
            <a:r>
              <a:rPr sz="4000">
                <a:solidFill>
                  <a:srgbClr val="013A92"/>
                </a:solidFill>
              </a:rPr>
              <a:t>3.  Who are your experts?</a:t>
            </a:r>
          </a:p>
        </p:txBody>
      </p:sp>
      <p:sp>
        <p:nvSpPr>
          <p:cNvPr id="151" name="Shape 151"/>
          <p:cNvSpPr/>
          <p:nvPr/>
        </p:nvSpPr>
        <p:spPr>
          <a:xfrm>
            <a:off x="942323" y="7699226"/>
            <a:ext cx="7208591" cy="685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indent="0" algn="l">
              <a:defRPr sz="1800"/>
            </a:pPr>
            <a:r>
              <a:rPr sz="4000">
                <a:solidFill>
                  <a:srgbClr val="013A92"/>
                </a:solidFill>
              </a:rPr>
              <a:t>4.  How to attract volunteers?</a:t>
            </a:r>
          </a:p>
        </p:txBody>
      </p:sp>
      <p:sp>
        <p:nvSpPr>
          <p:cNvPr id="152" name="Shape 152"/>
          <p:cNvSpPr/>
          <p:nvPr/>
        </p:nvSpPr>
        <p:spPr>
          <a:xfrm>
            <a:off x="-360618" y="664815"/>
            <a:ext cx="13420392" cy="723901"/>
          </a:xfrm>
          <a:prstGeom prst="rect">
            <a:avLst/>
          </a:prstGeom>
          <a:gradFill>
            <a:gsLst>
              <a:gs pos="0">
                <a:srgbClr val="A1FDEF">
                  <a:alpha val="66000"/>
                </a:srgbClr>
              </a:gs>
              <a:gs pos="100000">
                <a:srgbClr val="00E1E6">
                  <a:alpha val="12000"/>
                </a:srgbClr>
              </a:gs>
            </a:gsLst>
            <a:lin ang="10320000"/>
          </a:gradFill>
          <a:ln w="12700">
            <a:miter lim="400000"/>
          </a:ln>
          <a:effectLst>
            <a:outerShdw blurRad="127000" dist="762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4200"/>
              <a:t>x</a:t>
            </a:r>
          </a:p>
        </p:txBody>
      </p:sp>
      <p:sp>
        <p:nvSpPr>
          <p:cNvPr id="153" name="Shape 153"/>
          <p:cNvSpPr/>
          <p:nvPr/>
        </p:nvSpPr>
        <p:spPr>
          <a:xfrm>
            <a:off x="-627318" y="-23466"/>
            <a:ext cx="14483508" cy="723901"/>
          </a:xfrm>
          <a:prstGeom prst="rect">
            <a:avLst/>
          </a:prstGeom>
          <a:gradFill>
            <a:gsLst>
              <a:gs pos="0">
                <a:srgbClr val="A1FDEF">
                  <a:alpha val="66000"/>
                </a:srgbClr>
              </a:gs>
              <a:gs pos="100000">
                <a:srgbClr val="00E1E6">
                  <a:alpha val="12000"/>
                </a:srgbClr>
              </a:gs>
            </a:gsLst>
            <a:lin ang="10320000"/>
          </a:gradFill>
          <a:ln w="12700">
            <a:miter lim="400000"/>
          </a:ln>
          <a:effectLst>
            <a:outerShdw blurRad="127000" dist="762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4200"/>
              <a:t>x</a:t>
            </a:r>
          </a:p>
        </p:txBody>
      </p:sp>
      <p:sp>
        <p:nvSpPr>
          <p:cNvPr id="154" name="Shape 154"/>
          <p:cNvSpPr/>
          <p:nvPr/>
        </p:nvSpPr>
        <p:spPr>
          <a:xfrm>
            <a:off x="2667738" y="-28576"/>
            <a:ext cx="10001598" cy="116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r>
              <a:rPr sz="2600" b="1" i="1">
                <a:solidFill>
                  <a:srgbClr val="000333"/>
                </a:solidFill>
                <a:latin typeface="Verdana"/>
                <a:ea typeface="Verdana"/>
                <a:cs typeface="Verdana"/>
                <a:sym typeface="Verdana"/>
              </a:rPr>
              <a:t>Commonwealth Association Of Law Reform Agencies</a:t>
            </a:r>
          </a:p>
          <a:p>
            <a:pPr lvl="0" algn="l" defTabSz="457200">
              <a:defRPr sz="1800"/>
            </a:pPr>
            <a:endParaRPr sz="2600" b="1" i="1">
              <a:solidFill>
                <a:srgbClr val="000333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r>
              <a:rPr b="1" i="1">
                <a:solidFill>
                  <a:srgbClr val="000333"/>
                </a:solidFill>
                <a:latin typeface="Verdana"/>
                <a:ea typeface="Verdana"/>
                <a:cs typeface="Verdana"/>
                <a:sym typeface="Verdana"/>
              </a:rPr>
              <a:t>                                                  Edinburgh, 2015</a:t>
            </a:r>
          </a:p>
        </p:txBody>
      </p:sp>
      <p:sp>
        <p:nvSpPr>
          <p:cNvPr id="155" name="Shape 155"/>
          <p:cNvSpPr/>
          <p:nvPr/>
        </p:nvSpPr>
        <p:spPr>
          <a:xfrm>
            <a:off x="-322518" y="1412693"/>
            <a:ext cx="13344192" cy="723901"/>
          </a:xfrm>
          <a:prstGeom prst="rect">
            <a:avLst/>
          </a:prstGeom>
          <a:gradFill>
            <a:gsLst>
              <a:gs pos="0">
                <a:srgbClr val="A1FDEF">
                  <a:alpha val="66000"/>
                </a:srgbClr>
              </a:gs>
              <a:gs pos="100000">
                <a:srgbClr val="00E1E6">
                  <a:alpha val="12000"/>
                </a:srgbClr>
              </a:gs>
            </a:gsLst>
            <a:lin ang="10320000"/>
          </a:gradFill>
          <a:ln w="12700">
            <a:miter lim="400000"/>
          </a:ln>
          <a:effectLst>
            <a:outerShdw blurRad="127000" dist="762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4200"/>
              <a:t>x</a:t>
            </a:r>
          </a:p>
        </p:txBody>
      </p:sp>
      <p:sp>
        <p:nvSpPr>
          <p:cNvPr id="156" name="Shape 156"/>
          <p:cNvSpPr/>
          <p:nvPr/>
        </p:nvSpPr>
        <p:spPr>
          <a:xfrm>
            <a:off x="-393700" y="8877300"/>
            <a:ext cx="9613900" cy="723900"/>
          </a:xfrm>
          <a:prstGeom prst="rect">
            <a:avLst/>
          </a:prstGeom>
          <a:gradFill>
            <a:gsLst>
              <a:gs pos="0">
                <a:srgbClr val="174280"/>
              </a:gs>
              <a:gs pos="100000">
                <a:srgbClr val="58596B"/>
              </a:gs>
            </a:gsLst>
            <a:lin ang="10320000"/>
          </a:gradFill>
          <a:ln w="12700">
            <a:miter lim="400000"/>
          </a:ln>
          <a:effectLst>
            <a:outerShdw blurRad="127000" dist="762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4200"/>
              <a:t>x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pasted-image-filtered.jpeg"/>
          <p:cNvPicPr/>
          <p:nvPr/>
        </p:nvPicPr>
        <p:blipFill>
          <a:blip r:embed="rId2">
            <a:alphaModFix amt="53868"/>
            <a:extLst/>
          </a:blip>
          <a:stretch>
            <a:fillRect/>
          </a:stretch>
        </p:blipFill>
        <p:spPr>
          <a:xfrm>
            <a:off x="4173934" y="2409462"/>
            <a:ext cx="5776911" cy="7576276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Shape 159"/>
          <p:cNvSpPr/>
          <p:nvPr/>
        </p:nvSpPr>
        <p:spPr>
          <a:xfrm>
            <a:off x="-627318" y="669925"/>
            <a:ext cx="14483508" cy="723900"/>
          </a:xfrm>
          <a:prstGeom prst="rect">
            <a:avLst/>
          </a:prstGeom>
          <a:gradFill>
            <a:gsLst>
              <a:gs pos="0">
                <a:srgbClr val="A1FDEF">
                  <a:alpha val="66000"/>
                </a:srgbClr>
              </a:gs>
              <a:gs pos="100000">
                <a:srgbClr val="00E1E6">
                  <a:alpha val="12000"/>
                </a:srgbClr>
              </a:gs>
            </a:gsLst>
            <a:lin ang="10320000"/>
          </a:gradFill>
          <a:ln w="12700">
            <a:miter lim="400000"/>
          </a:ln>
          <a:effectLst>
            <a:outerShdw blurRad="127000" dist="762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4200"/>
              <a:t>x</a:t>
            </a:r>
          </a:p>
        </p:txBody>
      </p:sp>
      <p:sp>
        <p:nvSpPr>
          <p:cNvPr id="160" name="Shape 160"/>
          <p:cNvSpPr/>
          <p:nvPr/>
        </p:nvSpPr>
        <p:spPr>
          <a:xfrm>
            <a:off x="-627318" y="-23466"/>
            <a:ext cx="14483508" cy="723901"/>
          </a:xfrm>
          <a:prstGeom prst="rect">
            <a:avLst/>
          </a:prstGeom>
          <a:gradFill>
            <a:gsLst>
              <a:gs pos="0">
                <a:srgbClr val="A1FDEF">
                  <a:alpha val="66000"/>
                </a:srgbClr>
              </a:gs>
              <a:gs pos="100000">
                <a:srgbClr val="00E1E6">
                  <a:alpha val="12000"/>
                </a:srgbClr>
              </a:gs>
            </a:gsLst>
            <a:lin ang="10320000"/>
          </a:gradFill>
          <a:ln w="12700">
            <a:miter lim="400000"/>
          </a:ln>
          <a:effectLst>
            <a:outerShdw blurRad="127000" dist="762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4200"/>
              <a:t>x</a:t>
            </a:r>
          </a:p>
        </p:txBody>
      </p:sp>
      <p:sp>
        <p:nvSpPr>
          <p:cNvPr id="161" name="Shape 161"/>
          <p:cNvSpPr/>
          <p:nvPr/>
        </p:nvSpPr>
        <p:spPr>
          <a:xfrm>
            <a:off x="2693138" y="309215"/>
            <a:ext cx="10001598" cy="116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r>
              <a:rPr sz="2600" b="1" i="1">
                <a:solidFill>
                  <a:srgbClr val="000333"/>
                </a:solidFill>
                <a:latin typeface="Verdana"/>
                <a:ea typeface="Verdana"/>
                <a:cs typeface="Verdana"/>
                <a:sym typeface="Verdana"/>
              </a:rPr>
              <a:t>Commonwealth Association Of Law Reform Agencies</a:t>
            </a:r>
          </a:p>
          <a:p>
            <a:pPr lvl="0" algn="l" defTabSz="457200">
              <a:defRPr sz="1800"/>
            </a:pPr>
            <a:endParaRPr sz="2600" b="1" i="1">
              <a:solidFill>
                <a:srgbClr val="000333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r>
              <a:rPr b="1" i="1">
                <a:solidFill>
                  <a:srgbClr val="000333"/>
                </a:solidFill>
                <a:latin typeface="Verdana"/>
                <a:ea typeface="Verdana"/>
                <a:cs typeface="Verdana"/>
                <a:sym typeface="Verdana"/>
              </a:rPr>
              <a:t>                                                  Edinburgh, 2015</a:t>
            </a:r>
          </a:p>
        </p:txBody>
      </p:sp>
      <p:sp>
        <p:nvSpPr>
          <p:cNvPr id="162" name="Shape 162"/>
          <p:cNvSpPr/>
          <p:nvPr/>
        </p:nvSpPr>
        <p:spPr>
          <a:xfrm>
            <a:off x="-627318" y="1397000"/>
            <a:ext cx="14483508" cy="723900"/>
          </a:xfrm>
          <a:prstGeom prst="rect">
            <a:avLst/>
          </a:prstGeom>
          <a:gradFill>
            <a:gsLst>
              <a:gs pos="0">
                <a:srgbClr val="A1FDEF">
                  <a:alpha val="66000"/>
                </a:srgbClr>
              </a:gs>
              <a:gs pos="100000">
                <a:srgbClr val="00E1E6">
                  <a:alpha val="12000"/>
                </a:srgbClr>
              </a:gs>
            </a:gsLst>
            <a:lin ang="10320000"/>
          </a:gradFill>
          <a:ln w="12700">
            <a:miter lim="400000"/>
          </a:ln>
          <a:effectLst>
            <a:outerShdw blurRad="127000" dist="76200" dir="27000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4200"/>
              <a:t>x</a:t>
            </a:r>
          </a:p>
        </p:txBody>
      </p:sp>
      <p:pic>
        <p:nvPicPr>
          <p:cNvPr id="163" name="logo.gi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9872" y="74265"/>
            <a:ext cx="1917701" cy="190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4" name="pasted-image.ti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3993" y="4641176"/>
            <a:ext cx="5521466" cy="3660973"/>
          </a:xfrm>
          <a:prstGeom prst="rect">
            <a:avLst/>
          </a:prstGeom>
          <a:ln w="12700">
            <a:miter lim="400000"/>
          </a:ln>
        </p:spPr>
      </p:pic>
      <p:pic>
        <p:nvPicPr>
          <p:cNvPr id="165" name="pasted-image.ti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279382" y="5095726"/>
            <a:ext cx="4914058" cy="2751873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pasted-image.ti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726112" y="2551658"/>
            <a:ext cx="2374901" cy="3416301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Shape 167"/>
          <p:cNvSpPr/>
          <p:nvPr/>
        </p:nvSpPr>
        <p:spPr>
          <a:xfrm>
            <a:off x="957454" y="8073181"/>
            <a:ext cx="11491765" cy="1930401"/>
          </a:xfrm>
          <a:prstGeom prst="rect">
            <a:avLst/>
          </a:prstGeom>
          <a:ln w="12700">
            <a:miter lim="400000"/>
          </a:ln>
          <a:effectLst>
            <a:outerShdw blurRad="355600" dist="76200" dir="2700000" rotWithShape="0">
              <a:srgbClr val="000000">
                <a:alpha val="75000"/>
              </a:srgbClr>
            </a:outerShdw>
            <a:reflection stA="50065" endPos="40000" dir="5400000" sy="-100000" algn="bl" rotWithShape="0"/>
          </a:effectLst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1" indent="0" algn="l">
              <a:defRPr sz="1800"/>
            </a:pPr>
            <a:r>
              <a:rPr sz="12500" b="1">
                <a:solidFill>
                  <a:srgbClr val="003891"/>
                </a:solidFill>
              </a:rPr>
              <a:t>DISCUSSION</a:t>
            </a:r>
          </a:p>
        </p:txBody>
      </p:sp>
    </p:spTree>
  </p:cSld>
  <p:clrMapOvr>
    <a:masterClrMapping/>
  </p:clrMapOvr>
  <p:transition spd="slow"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369</Words>
  <Application>Microsoft Office PowerPoint</Application>
  <PresentationFormat>Custom</PresentationFormat>
  <Paragraphs>109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Melville J (Joan)</dc:creator>
  <cp:lastModifiedBy>n016517</cp:lastModifiedBy>
  <cp:revision>2</cp:revision>
  <dcterms:modified xsi:type="dcterms:W3CDTF">2015-03-25T17:04:27Z</dcterms:modified>
</cp:coreProperties>
</file>